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9"/>
  </p:notesMasterIdLst>
  <p:sldIdLst>
    <p:sldId id="256" r:id="rId2"/>
    <p:sldId id="257" r:id="rId3"/>
    <p:sldId id="260" r:id="rId4"/>
    <p:sldId id="261" r:id="rId5"/>
    <p:sldId id="262" r:id="rId6"/>
    <p:sldId id="263" r:id="rId7"/>
    <p:sldId id="259"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D935"/>
    <a:srgbClr val="F4F4F4"/>
    <a:srgbClr val="FEF70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90D2E1-4A01-48A3-AC2C-ED7E01DADDC0}" v="50" dt="2021-06-07T12:10:30.068"/>
    <p1510:client id="{89EA4436-4F79-476F-9C89-F6830D48BB7F}" v="6" dt="2021-06-07T12:30:14.3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62" autoAdjust="0"/>
    <p:restoredTop sz="84489" autoAdjust="0"/>
  </p:normalViewPr>
  <p:slideViewPr>
    <p:cSldViewPr snapToGrid="0">
      <p:cViewPr varScale="1">
        <p:scale>
          <a:sx n="72" d="100"/>
          <a:sy n="72" d="100"/>
        </p:scale>
        <p:origin x="1190" y="43"/>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zina, Ahmed" userId="3a7fbae9-d093-461f-a300-b3610a59fbc4" providerId="ADAL" clId="{8290D2E1-4A01-48A3-AC2C-ED7E01DADDC0}"/>
    <pc:docChg chg="undo redo custSel addSld delSld modSld">
      <pc:chgData name="Bazina, Ahmed" userId="3a7fbae9-d093-461f-a300-b3610a59fbc4" providerId="ADAL" clId="{8290D2E1-4A01-48A3-AC2C-ED7E01DADDC0}" dt="2021-06-07T12:16:11.176" v="596"/>
      <pc:docMkLst>
        <pc:docMk/>
      </pc:docMkLst>
      <pc:sldChg chg="delSp modSp mod modTransition setBg modAnim modNotesTx">
        <pc:chgData name="Bazina, Ahmed" userId="3a7fbae9-d093-461f-a300-b3610a59fbc4" providerId="ADAL" clId="{8290D2E1-4A01-48A3-AC2C-ED7E01DADDC0}" dt="2021-06-07T10:32:10.506" v="569"/>
        <pc:sldMkLst>
          <pc:docMk/>
          <pc:sldMk cId="1851948275" sldId="256"/>
        </pc:sldMkLst>
        <pc:spChg chg="mod">
          <ac:chgData name="Bazina, Ahmed" userId="3a7fbae9-d093-461f-a300-b3610a59fbc4" providerId="ADAL" clId="{8290D2E1-4A01-48A3-AC2C-ED7E01DADDC0}" dt="2021-06-07T05:36:56.643" v="563" actId="14100"/>
          <ac:spMkLst>
            <pc:docMk/>
            <pc:sldMk cId="1851948275" sldId="256"/>
            <ac:spMk id="11" creationId="{5AF39820-24BE-4DAB-8FC2-9262306683E7}"/>
          </ac:spMkLst>
        </pc:spChg>
        <pc:picChg chg="del">
          <ac:chgData name="Bazina, Ahmed" userId="3a7fbae9-d093-461f-a300-b3610a59fbc4" providerId="ADAL" clId="{8290D2E1-4A01-48A3-AC2C-ED7E01DADDC0}" dt="2021-06-07T10:32:10.506" v="569"/>
          <ac:picMkLst>
            <pc:docMk/>
            <pc:sldMk cId="1851948275" sldId="256"/>
            <ac:picMk id="2" creationId="{BC5F6B9A-FB7E-423A-897B-397A40E47395}"/>
          </ac:picMkLst>
        </pc:picChg>
      </pc:sldChg>
      <pc:sldChg chg="addSp delSp modSp new mod modTransition setBg delDesignElem modNotesTx">
        <pc:chgData name="Bazina, Ahmed" userId="3a7fbae9-d093-461f-a300-b3610a59fbc4" providerId="ADAL" clId="{8290D2E1-4A01-48A3-AC2C-ED7E01DADDC0}" dt="2021-06-07T12:16:11.176" v="596"/>
        <pc:sldMkLst>
          <pc:docMk/>
          <pc:sldMk cId="224174111" sldId="257"/>
        </pc:sldMkLst>
        <pc:spChg chg="mod">
          <ac:chgData name="Bazina, Ahmed" userId="3a7fbae9-d093-461f-a300-b3610a59fbc4" providerId="ADAL" clId="{8290D2E1-4A01-48A3-AC2C-ED7E01DADDC0}" dt="2021-06-07T05:24:25.731" v="461" actId="113"/>
          <ac:spMkLst>
            <pc:docMk/>
            <pc:sldMk cId="224174111" sldId="257"/>
            <ac:spMk id="2" creationId="{4ECCA238-3546-45FD-AD2E-EC1950F611E0}"/>
          </ac:spMkLst>
        </pc:spChg>
        <pc:spChg chg="mod">
          <ac:chgData name="Bazina, Ahmed" userId="3a7fbae9-d093-461f-a300-b3610a59fbc4" providerId="ADAL" clId="{8290D2E1-4A01-48A3-AC2C-ED7E01DADDC0}" dt="2021-06-07T05:21:18.920" v="418" actId="207"/>
          <ac:spMkLst>
            <pc:docMk/>
            <pc:sldMk cId="224174111" sldId="257"/>
            <ac:spMk id="3" creationId="{3B4E8507-24BD-4FC8-84DD-A19B0F46C24D}"/>
          </ac:spMkLst>
        </pc:spChg>
        <pc:spChg chg="add del mod">
          <ac:chgData name="Bazina, Ahmed" userId="3a7fbae9-d093-461f-a300-b3610a59fbc4" providerId="ADAL" clId="{8290D2E1-4A01-48A3-AC2C-ED7E01DADDC0}" dt="2021-06-07T05:14:33.029" v="396"/>
          <ac:spMkLst>
            <pc:docMk/>
            <pc:sldMk cId="224174111" sldId="257"/>
            <ac:spMk id="14" creationId="{F13C74B1-5B17-4795-BED0-7140497B445A}"/>
          </ac:spMkLst>
        </pc:spChg>
        <pc:spChg chg="add del mod">
          <ac:chgData name="Bazina, Ahmed" userId="3a7fbae9-d093-461f-a300-b3610a59fbc4" providerId="ADAL" clId="{8290D2E1-4A01-48A3-AC2C-ED7E01DADDC0}" dt="2021-06-07T05:14:33.029" v="396"/>
          <ac:spMkLst>
            <pc:docMk/>
            <pc:sldMk cId="224174111" sldId="257"/>
            <ac:spMk id="16" creationId="{D4974D33-8DC5-464E-8C6D-BE58F0669C17}"/>
          </ac:spMkLst>
        </pc:spChg>
        <pc:spChg chg="add del">
          <ac:chgData name="Bazina, Ahmed" userId="3a7fbae9-d093-461f-a300-b3610a59fbc4" providerId="ADAL" clId="{8290D2E1-4A01-48A3-AC2C-ED7E01DADDC0}" dt="2021-06-07T05:09:49.142" v="250" actId="26606"/>
          <ac:spMkLst>
            <pc:docMk/>
            <pc:sldMk cId="224174111" sldId="257"/>
            <ac:spMk id="21" creationId="{9F79630B-0F0B-446E-A637-38FA8F61D10E}"/>
          </ac:spMkLst>
        </pc:spChg>
        <pc:spChg chg="add del">
          <ac:chgData name="Bazina, Ahmed" userId="3a7fbae9-d093-461f-a300-b3610a59fbc4" providerId="ADAL" clId="{8290D2E1-4A01-48A3-AC2C-ED7E01DADDC0}" dt="2021-06-07T05:09:49.142" v="250" actId="26606"/>
          <ac:spMkLst>
            <pc:docMk/>
            <pc:sldMk cId="224174111" sldId="257"/>
            <ac:spMk id="23" creationId="{B3437C99-FC8E-4311-B48A-F0C4C329B154}"/>
          </ac:spMkLst>
        </pc:spChg>
        <pc:picChg chg="add mod">
          <ac:chgData name="Bazina, Ahmed" userId="3a7fbae9-d093-461f-a300-b3610a59fbc4" providerId="ADAL" clId="{8290D2E1-4A01-48A3-AC2C-ED7E01DADDC0}" dt="2021-06-07T05:09:49.142" v="250" actId="26606"/>
          <ac:picMkLst>
            <pc:docMk/>
            <pc:sldMk cId="224174111" sldId="257"/>
            <ac:picMk id="5" creationId="{67072F65-0DA8-48F3-A9CB-797DBEDFF673}"/>
          </ac:picMkLst>
        </pc:picChg>
        <pc:cxnChg chg="add del">
          <ac:chgData name="Bazina, Ahmed" userId="3a7fbae9-d093-461f-a300-b3610a59fbc4" providerId="ADAL" clId="{8290D2E1-4A01-48A3-AC2C-ED7E01DADDC0}" dt="2021-06-07T05:08:19.684" v="195" actId="26606"/>
          <ac:cxnSpMkLst>
            <pc:docMk/>
            <pc:sldMk cId="224174111" sldId="257"/>
            <ac:cxnSpMk id="9" creationId="{A7F400EE-A8A5-48AF-B4D6-291B52C6F0B0}"/>
          </ac:cxnSpMkLst>
        </pc:cxnChg>
      </pc:sldChg>
      <pc:sldChg chg="modSp new add del mod">
        <pc:chgData name="Bazina, Ahmed" userId="3a7fbae9-d093-461f-a300-b3610a59fbc4" providerId="ADAL" clId="{8290D2E1-4A01-48A3-AC2C-ED7E01DADDC0}" dt="2021-06-07T05:23:05.949" v="445" actId="47"/>
        <pc:sldMkLst>
          <pc:docMk/>
          <pc:sldMk cId="1675250929" sldId="258"/>
        </pc:sldMkLst>
        <pc:spChg chg="mod">
          <ac:chgData name="Bazina, Ahmed" userId="3a7fbae9-d093-461f-a300-b3610a59fbc4" providerId="ADAL" clId="{8290D2E1-4A01-48A3-AC2C-ED7E01DADDC0}" dt="2021-06-07T04:11:26.942" v="40" actId="20577"/>
          <ac:spMkLst>
            <pc:docMk/>
            <pc:sldMk cId="1675250929" sldId="258"/>
            <ac:spMk id="2" creationId="{A44F0992-4AB2-4ADD-8506-A3526436F0F2}"/>
          </ac:spMkLst>
        </pc:spChg>
        <pc:spChg chg="mod">
          <ac:chgData name="Bazina, Ahmed" userId="3a7fbae9-d093-461f-a300-b3610a59fbc4" providerId="ADAL" clId="{8290D2E1-4A01-48A3-AC2C-ED7E01DADDC0}" dt="2021-06-07T05:11:59.370" v="323" actId="20577"/>
          <ac:spMkLst>
            <pc:docMk/>
            <pc:sldMk cId="1675250929" sldId="258"/>
            <ac:spMk id="3" creationId="{F87BE97A-EE29-42F6-AE53-6F6C66EE8C35}"/>
          </ac:spMkLst>
        </pc:spChg>
      </pc:sldChg>
      <pc:sldChg chg="addSp delSp modSp new mod modTransition setBg setClrOvrMap delDesignElem">
        <pc:chgData name="Bazina, Ahmed" userId="3a7fbae9-d093-461f-a300-b3610a59fbc4" providerId="ADAL" clId="{8290D2E1-4A01-48A3-AC2C-ED7E01DADDC0}" dt="2021-06-07T10:32:06.186" v="568"/>
        <pc:sldMkLst>
          <pc:docMk/>
          <pc:sldMk cId="2917341028" sldId="259"/>
        </pc:sldMkLst>
        <pc:spChg chg="mod">
          <ac:chgData name="Bazina, Ahmed" userId="3a7fbae9-d093-461f-a300-b3610a59fbc4" providerId="ADAL" clId="{8290D2E1-4A01-48A3-AC2C-ED7E01DADDC0}" dt="2021-06-07T05:37:34.218" v="564" actId="26606"/>
          <ac:spMkLst>
            <pc:docMk/>
            <pc:sldMk cId="2917341028" sldId="259"/>
            <ac:spMk id="2" creationId="{549A9900-EAF4-4B8E-9654-58D35080FE56}"/>
          </ac:spMkLst>
        </pc:spChg>
        <pc:spChg chg="del">
          <ac:chgData name="Bazina, Ahmed" userId="3a7fbae9-d093-461f-a300-b3610a59fbc4" providerId="ADAL" clId="{8290D2E1-4A01-48A3-AC2C-ED7E01DADDC0}" dt="2021-06-07T05:10:50.541" v="269" actId="26606"/>
          <ac:spMkLst>
            <pc:docMk/>
            <pc:sldMk cId="2917341028" sldId="259"/>
            <ac:spMk id="3" creationId="{3C984D16-6AB6-44F9-9526-A0A8F2EDDA0D}"/>
          </ac:spMkLst>
        </pc:spChg>
        <pc:spChg chg="add del">
          <ac:chgData name="Bazina, Ahmed" userId="3a7fbae9-d093-461f-a300-b3610a59fbc4" providerId="ADAL" clId="{8290D2E1-4A01-48A3-AC2C-ED7E01DADDC0}" dt="2021-06-07T05:37:34.218" v="564" actId="26606"/>
          <ac:spMkLst>
            <pc:docMk/>
            <pc:sldMk cId="2917341028" sldId="259"/>
            <ac:spMk id="9" creationId="{87CC2527-562A-4F69-B487-4371E5B243E7}"/>
          </ac:spMkLst>
        </pc:spChg>
        <pc:spChg chg="add">
          <ac:chgData name="Bazina, Ahmed" userId="3a7fbae9-d093-461f-a300-b3610a59fbc4" providerId="ADAL" clId="{8290D2E1-4A01-48A3-AC2C-ED7E01DADDC0}" dt="2021-06-07T05:37:34.218" v="564" actId="26606"/>
          <ac:spMkLst>
            <pc:docMk/>
            <pc:sldMk cId="2917341028" sldId="259"/>
            <ac:spMk id="16" creationId="{657F69E0-C4B0-4BEC-A689-4F8D877F05D4}"/>
          </ac:spMkLst>
        </pc:spChg>
        <pc:spChg chg="add">
          <ac:chgData name="Bazina, Ahmed" userId="3a7fbae9-d093-461f-a300-b3610a59fbc4" providerId="ADAL" clId="{8290D2E1-4A01-48A3-AC2C-ED7E01DADDC0}" dt="2021-06-07T05:37:34.218" v="564" actId="26606"/>
          <ac:spMkLst>
            <pc:docMk/>
            <pc:sldMk cId="2917341028" sldId="259"/>
            <ac:spMk id="18" creationId="{9F6380B4-6A1C-481E-8408-B4E6C75B9B81}"/>
          </ac:spMkLst>
        </pc:spChg>
        <pc:picChg chg="add mod">
          <ac:chgData name="Bazina, Ahmed" userId="3a7fbae9-d093-461f-a300-b3610a59fbc4" providerId="ADAL" clId="{8290D2E1-4A01-48A3-AC2C-ED7E01DADDC0}" dt="2021-06-07T05:37:34.218" v="564" actId="26606"/>
          <ac:picMkLst>
            <pc:docMk/>
            <pc:sldMk cId="2917341028" sldId="259"/>
            <ac:picMk id="5" creationId="{65F0ED5E-A21D-4CA3-B12C-3DB7EDEB804B}"/>
          </ac:picMkLst>
        </pc:picChg>
        <pc:cxnChg chg="add del">
          <ac:chgData name="Bazina, Ahmed" userId="3a7fbae9-d093-461f-a300-b3610a59fbc4" providerId="ADAL" clId="{8290D2E1-4A01-48A3-AC2C-ED7E01DADDC0}" dt="2021-06-07T05:37:34.218" v="564" actId="26606"/>
          <ac:cxnSpMkLst>
            <pc:docMk/>
            <pc:sldMk cId="2917341028" sldId="259"/>
            <ac:cxnSpMk id="11" creationId="{BCDAEC91-5BCE-4B55-9CC0-43EF94CB734B}"/>
          </ac:cxnSpMkLst>
        </pc:cxnChg>
      </pc:sldChg>
      <pc:sldChg chg="addSp delSp modSp new mod modTransition setBg delDesignElem">
        <pc:chgData name="Bazina, Ahmed" userId="3a7fbae9-d093-461f-a300-b3610a59fbc4" providerId="ADAL" clId="{8290D2E1-4A01-48A3-AC2C-ED7E01DADDC0}" dt="2021-06-07T10:32:06.186" v="568"/>
        <pc:sldMkLst>
          <pc:docMk/>
          <pc:sldMk cId="687539868" sldId="260"/>
        </pc:sldMkLst>
        <pc:spChg chg="mod">
          <ac:chgData name="Bazina, Ahmed" userId="3a7fbae9-d093-461f-a300-b3610a59fbc4" providerId="ADAL" clId="{8290D2E1-4A01-48A3-AC2C-ED7E01DADDC0}" dt="2021-06-07T05:38:01.063" v="566" actId="207"/>
          <ac:spMkLst>
            <pc:docMk/>
            <pc:sldMk cId="687539868" sldId="260"/>
            <ac:spMk id="2" creationId="{6523F9FA-2502-41EA-A8CD-4B072EFE343A}"/>
          </ac:spMkLst>
        </pc:spChg>
        <pc:spChg chg="del">
          <ac:chgData name="Bazina, Ahmed" userId="3a7fbae9-d093-461f-a300-b3610a59fbc4" providerId="ADAL" clId="{8290D2E1-4A01-48A3-AC2C-ED7E01DADDC0}" dt="2021-06-07T05:12:32.724" v="337" actId="26606"/>
          <ac:spMkLst>
            <pc:docMk/>
            <pc:sldMk cId="687539868" sldId="260"/>
            <ac:spMk id="3" creationId="{87C236D3-F673-4727-B280-DAFCBDB768BA}"/>
          </ac:spMkLst>
        </pc:spChg>
        <pc:spChg chg="add del">
          <ac:chgData name="Bazina, Ahmed" userId="3a7fbae9-d093-461f-a300-b3610a59fbc4" providerId="ADAL" clId="{8290D2E1-4A01-48A3-AC2C-ED7E01DADDC0}" dt="2021-06-07T05:14:33.029" v="396"/>
          <ac:spMkLst>
            <pc:docMk/>
            <pc:sldMk cId="687539868" sldId="260"/>
            <ac:spMk id="9" creationId="{C1DD1A8A-57D5-4A81-AD04-532B043C5611}"/>
          </ac:spMkLst>
        </pc:spChg>
        <pc:spChg chg="add del">
          <ac:chgData name="Bazina, Ahmed" userId="3a7fbae9-d093-461f-a300-b3610a59fbc4" providerId="ADAL" clId="{8290D2E1-4A01-48A3-AC2C-ED7E01DADDC0}" dt="2021-06-07T05:14:33.029" v="396"/>
          <ac:spMkLst>
            <pc:docMk/>
            <pc:sldMk cId="687539868" sldId="260"/>
            <ac:spMk id="11" creationId="{007891EC-4501-44ED-A8C8-B11B6DB767AB}"/>
          </ac:spMkLst>
        </pc:spChg>
        <pc:picChg chg="add">
          <ac:chgData name="Bazina, Ahmed" userId="3a7fbae9-d093-461f-a300-b3610a59fbc4" providerId="ADAL" clId="{8290D2E1-4A01-48A3-AC2C-ED7E01DADDC0}" dt="2021-06-07T05:12:32.724" v="337" actId="26606"/>
          <ac:picMkLst>
            <pc:docMk/>
            <pc:sldMk cId="687539868" sldId="260"/>
            <ac:picMk id="5" creationId="{70A8AB1C-9D87-4626-9AF0-87FEC27A7040}"/>
          </ac:picMkLst>
        </pc:picChg>
      </pc:sldChg>
      <pc:sldChg chg="addSp delSp modSp new mod modTransition setBg delDesignElem">
        <pc:chgData name="Bazina, Ahmed" userId="3a7fbae9-d093-461f-a300-b3610a59fbc4" providerId="ADAL" clId="{8290D2E1-4A01-48A3-AC2C-ED7E01DADDC0}" dt="2021-06-07T10:32:06.186" v="568"/>
        <pc:sldMkLst>
          <pc:docMk/>
          <pc:sldMk cId="2677232288" sldId="261"/>
        </pc:sldMkLst>
        <pc:spChg chg="mod">
          <ac:chgData name="Bazina, Ahmed" userId="3a7fbae9-d093-461f-a300-b3610a59fbc4" providerId="ADAL" clId="{8290D2E1-4A01-48A3-AC2C-ED7E01DADDC0}" dt="2021-06-07T05:30:11.227" v="536" actId="255"/>
          <ac:spMkLst>
            <pc:docMk/>
            <pc:sldMk cId="2677232288" sldId="261"/>
            <ac:spMk id="2" creationId="{DC7FCFF3-F65C-4E46-8A7B-F09CFEFD7A05}"/>
          </ac:spMkLst>
        </pc:spChg>
        <pc:spChg chg="add del mod">
          <ac:chgData name="Bazina, Ahmed" userId="3a7fbae9-d093-461f-a300-b3610a59fbc4" providerId="ADAL" clId="{8290D2E1-4A01-48A3-AC2C-ED7E01DADDC0}" dt="2021-06-07T05:22:47.030" v="431" actId="26606"/>
          <ac:spMkLst>
            <pc:docMk/>
            <pc:sldMk cId="2677232288" sldId="261"/>
            <ac:spMk id="3" creationId="{4D5FC790-7939-4A8E-B543-1A3D49E08C10}"/>
          </ac:spMkLst>
        </pc:spChg>
        <pc:spChg chg="add del mod">
          <ac:chgData name="Bazina, Ahmed" userId="3a7fbae9-d093-461f-a300-b3610a59fbc4" providerId="ADAL" clId="{8290D2E1-4A01-48A3-AC2C-ED7E01DADDC0}" dt="2021-06-07T05:21:05.612" v="412" actId="11529"/>
          <ac:spMkLst>
            <pc:docMk/>
            <pc:sldMk cId="2677232288" sldId="261"/>
            <ac:spMk id="4" creationId="{744DDB10-C74B-43E1-B1A1-8A704FA03A55}"/>
          </ac:spMkLst>
        </pc:spChg>
        <pc:spChg chg="add del">
          <ac:chgData name="Bazina, Ahmed" userId="3a7fbae9-d093-461f-a300-b3610a59fbc4" providerId="ADAL" clId="{8290D2E1-4A01-48A3-AC2C-ED7E01DADDC0}" dt="2021-06-07T05:22:33.747" v="422" actId="26606"/>
          <ac:spMkLst>
            <pc:docMk/>
            <pc:sldMk cId="2677232288" sldId="261"/>
            <ac:spMk id="6" creationId="{BACC6370-2D7E-4714-9D71-7542949D7D5D}"/>
          </ac:spMkLst>
        </pc:spChg>
        <pc:spChg chg="add del">
          <ac:chgData name="Bazina, Ahmed" userId="3a7fbae9-d093-461f-a300-b3610a59fbc4" providerId="ADAL" clId="{8290D2E1-4A01-48A3-AC2C-ED7E01DADDC0}" dt="2021-06-07T05:22:33.747" v="422" actId="26606"/>
          <ac:spMkLst>
            <pc:docMk/>
            <pc:sldMk cId="2677232288" sldId="261"/>
            <ac:spMk id="7" creationId="{F68B3F68-107C-434F-AA38-110D5EA91B85}"/>
          </ac:spMkLst>
        </pc:spChg>
        <pc:spChg chg="add del">
          <ac:chgData name="Bazina, Ahmed" userId="3a7fbae9-d093-461f-a300-b3610a59fbc4" providerId="ADAL" clId="{8290D2E1-4A01-48A3-AC2C-ED7E01DADDC0}" dt="2021-06-07T05:22:33.747" v="422" actId="26606"/>
          <ac:spMkLst>
            <pc:docMk/>
            <pc:sldMk cId="2677232288" sldId="261"/>
            <ac:spMk id="8" creationId="{AAD0DBB9-1A4B-4391-81D4-CB19F9AB918A}"/>
          </ac:spMkLst>
        </pc:spChg>
        <pc:spChg chg="add del mod">
          <ac:chgData name="Bazina, Ahmed" userId="3a7fbae9-d093-461f-a300-b3610a59fbc4" providerId="ADAL" clId="{8290D2E1-4A01-48A3-AC2C-ED7E01DADDC0}" dt="2021-06-07T05:21:10.910" v="416" actId="26606"/>
          <ac:spMkLst>
            <pc:docMk/>
            <pc:sldMk cId="2677232288" sldId="261"/>
            <ac:spMk id="9" creationId="{BACC6370-2D7E-4714-9D71-7542949D7D5D}"/>
          </ac:spMkLst>
        </pc:spChg>
        <pc:spChg chg="add del">
          <ac:chgData name="Bazina, Ahmed" userId="3a7fbae9-d093-461f-a300-b3610a59fbc4" providerId="ADAL" clId="{8290D2E1-4A01-48A3-AC2C-ED7E01DADDC0}" dt="2021-06-07T05:22:33.747" v="422" actId="26606"/>
          <ac:spMkLst>
            <pc:docMk/>
            <pc:sldMk cId="2677232288" sldId="261"/>
            <ac:spMk id="10" creationId="{063BBA22-50EA-4C4D-BE05-F1CE4E63AA56}"/>
          </ac:spMkLst>
        </pc:spChg>
        <pc:spChg chg="add del mod">
          <ac:chgData name="Bazina, Ahmed" userId="3a7fbae9-d093-461f-a300-b3610a59fbc4" providerId="ADAL" clId="{8290D2E1-4A01-48A3-AC2C-ED7E01DADDC0}" dt="2021-06-07T05:21:10.910" v="416" actId="26606"/>
          <ac:spMkLst>
            <pc:docMk/>
            <pc:sldMk cId="2677232288" sldId="261"/>
            <ac:spMk id="11" creationId="{F68B3F68-107C-434F-AA38-110D5EA91B85}"/>
          </ac:spMkLst>
        </pc:spChg>
        <pc:spChg chg="add del mod">
          <ac:chgData name="Bazina, Ahmed" userId="3a7fbae9-d093-461f-a300-b3610a59fbc4" providerId="ADAL" clId="{8290D2E1-4A01-48A3-AC2C-ED7E01DADDC0}" dt="2021-06-07T05:21:10.910" v="416" actId="26606"/>
          <ac:spMkLst>
            <pc:docMk/>
            <pc:sldMk cId="2677232288" sldId="261"/>
            <ac:spMk id="13" creationId="{AAD0DBB9-1A4B-4391-81D4-CB19F9AB918A}"/>
          </ac:spMkLst>
        </pc:spChg>
        <pc:spChg chg="add del">
          <ac:chgData name="Bazina, Ahmed" userId="3a7fbae9-d093-461f-a300-b3610a59fbc4" providerId="ADAL" clId="{8290D2E1-4A01-48A3-AC2C-ED7E01DADDC0}" dt="2021-06-07T05:22:34.460" v="424" actId="26606"/>
          <ac:spMkLst>
            <pc:docMk/>
            <pc:sldMk cId="2677232288" sldId="261"/>
            <ac:spMk id="14" creationId="{BACC6370-2D7E-4714-9D71-7542949D7D5D}"/>
          </ac:spMkLst>
        </pc:spChg>
        <pc:spChg chg="add del mod">
          <ac:chgData name="Bazina, Ahmed" userId="3a7fbae9-d093-461f-a300-b3610a59fbc4" providerId="ADAL" clId="{8290D2E1-4A01-48A3-AC2C-ED7E01DADDC0}" dt="2021-06-07T05:21:10.910" v="416" actId="26606"/>
          <ac:spMkLst>
            <pc:docMk/>
            <pc:sldMk cId="2677232288" sldId="261"/>
            <ac:spMk id="15" creationId="{063BBA22-50EA-4C4D-BE05-F1CE4E63AA56}"/>
          </ac:spMkLst>
        </pc:spChg>
        <pc:spChg chg="add del">
          <ac:chgData name="Bazina, Ahmed" userId="3a7fbae9-d093-461f-a300-b3610a59fbc4" providerId="ADAL" clId="{8290D2E1-4A01-48A3-AC2C-ED7E01DADDC0}" dt="2021-06-07T05:22:34.460" v="424" actId="26606"/>
          <ac:spMkLst>
            <pc:docMk/>
            <pc:sldMk cId="2677232288" sldId="261"/>
            <ac:spMk id="16" creationId="{F68B3F68-107C-434F-AA38-110D5EA91B85}"/>
          </ac:spMkLst>
        </pc:spChg>
        <pc:spChg chg="add del">
          <ac:chgData name="Bazina, Ahmed" userId="3a7fbae9-d093-461f-a300-b3610a59fbc4" providerId="ADAL" clId="{8290D2E1-4A01-48A3-AC2C-ED7E01DADDC0}" dt="2021-06-07T05:22:34.460" v="424" actId="26606"/>
          <ac:spMkLst>
            <pc:docMk/>
            <pc:sldMk cId="2677232288" sldId="261"/>
            <ac:spMk id="18" creationId="{AAD0DBB9-1A4B-4391-81D4-CB19F9AB918A}"/>
          </ac:spMkLst>
        </pc:spChg>
        <pc:spChg chg="add del">
          <ac:chgData name="Bazina, Ahmed" userId="3a7fbae9-d093-461f-a300-b3610a59fbc4" providerId="ADAL" clId="{8290D2E1-4A01-48A3-AC2C-ED7E01DADDC0}" dt="2021-06-07T05:22:34.460" v="424" actId="26606"/>
          <ac:spMkLst>
            <pc:docMk/>
            <pc:sldMk cId="2677232288" sldId="261"/>
            <ac:spMk id="19" creationId="{063BBA22-50EA-4C4D-BE05-F1CE4E63AA56}"/>
          </ac:spMkLst>
        </pc:spChg>
        <pc:spChg chg="add del">
          <ac:chgData name="Bazina, Ahmed" userId="3a7fbae9-d093-461f-a300-b3610a59fbc4" providerId="ADAL" clId="{8290D2E1-4A01-48A3-AC2C-ED7E01DADDC0}" dt="2021-06-07T05:14:56.162" v="398" actId="26606"/>
          <ac:spMkLst>
            <pc:docMk/>
            <pc:sldMk cId="2677232288" sldId="261"/>
            <ac:spMk id="20" creationId="{2B566528-1B12-4246-9431-5C2D7D081168}"/>
          </ac:spMkLst>
        </pc:spChg>
        <pc:spChg chg="add del">
          <ac:chgData name="Bazina, Ahmed" userId="3a7fbae9-d093-461f-a300-b3610a59fbc4" providerId="ADAL" clId="{8290D2E1-4A01-48A3-AC2C-ED7E01DADDC0}" dt="2021-06-07T05:18:01.544" v="406" actId="26606"/>
          <ac:spMkLst>
            <pc:docMk/>
            <pc:sldMk cId="2677232288" sldId="261"/>
            <ac:spMk id="21" creationId="{E10650BA-D090-4A23-98E3-B48BBAEA9201}"/>
          </ac:spMkLst>
        </pc:spChg>
        <pc:spChg chg="add del">
          <ac:chgData name="Bazina, Ahmed" userId="3a7fbae9-d093-461f-a300-b3610a59fbc4" providerId="ADAL" clId="{8290D2E1-4A01-48A3-AC2C-ED7E01DADDC0}" dt="2021-06-07T05:14:56.162" v="398" actId="26606"/>
          <ac:spMkLst>
            <pc:docMk/>
            <pc:sldMk cId="2677232288" sldId="261"/>
            <ac:spMk id="22" creationId="{2E80C965-DB6D-4F81-9E9E-B027384D0BD6}"/>
          </ac:spMkLst>
        </pc:spChg>
        <pc:spChg chg="add del">
          <ac:chgData name="Bazina, Ahmed" userId="3a7fbae9-d093-461f-a300-b3610a59fbc4" providerId="ADAL" clId="{8290D2E1-4A01-48A3-AC2C-ED7E01DADDC0}" dt="2021-06-07T05:14:56.162" v="398" actId="26606"/>
          <ac:spMkLst>
            <pc:docMk/>
            <pc:sldMk cId="2677232288" sldId="261"/>
            <ac:spMk id="24" creationId="{A580F890-B085-4E95-96AA-55AEBEC5CE6E}"/>
          </ac:spMkLst>
        </pc:spChg>
        <pc:spChg chg="add del">
          <ac:chgData name="Bazina, Ahmed" userId="3a7fbae9-d093-461f-a300-b3610a59fbc4" providerId="ADAL" clId="{8290D2E1-4A01-48A3-AC2C-ED7E01DADDC0}" dt="2021-06-07T05:14:56.162" v="398" actId="26606"/>
          <ac:spMkLst>
            <pc:docMk/>
            <pc:sldMk cId="2677232288" sldId="261"/>
            <ac:spMk id="26" creationId="{D3F51FEB-38FB-4F6C-9F7B-2F2AFAB65463}"/>
          </ac:spMkLst>
        </pc:spChg>
        <pc:spChg chg="add del">
          <ac:chgData name="Bazina, Ahmed" userId="3a7fbae9-d093-461f-a300-b3610a59fbc4" providerId="ADAL" clId="{8290D2E1-4A01-48A3-AC2C-ED7E01DADDC0}" dt="2021-06-07T05:22:35" v="426" actId="26606"/>
          <ac:spMkLst>
            <pc:docMk/>
            <pc:sldMk cId="2677232288" sldId="261"/>
            <ac:spMk id="27" creationId="{BACC6370-2D7E-4714-9D71-7542949D7D5D}"/>
          </ac:spMkLst>
        </pc:spChg>
        <pc:spChg chg="add del">
          <ac:chgData name="Bazina, Ahmed" userId="3a7fbae9-d093-461f-a300-b3610a59fbc4" providerId="ADAL" clId="{8290D2E1-4A01-48A3-AC2C-ED7E01DADDC0}" dt="2021-06-07T05:14:56.162" v="398" actId="26606"/>
          <ac:spMkLst>
            <pc:docMk/>
            <pc:sldMk cId="2677232288" sldId="261"/>
            <ac:spMk id="28" creationId="{1E547BA6-BAE0-43BB-A7CA-60F69CE252F0}"/>
          </ac:spMkLst>
        </pc:spChg>
        <pc:spChg chg="add del">
          <ac:chgData name="Bazina, Ahmed" userId="3a7fbae9-d093-461f-a300-b3610a59fbc4" providerId="ADAL" clId="{8290D2E1-4A01-48A3-AC2C-ED7E01DADDC0}" dt="2021-06-07T05:22:35" v="426" actId="26606"/>
          <ac:spMkLst>
            <pc:docMk/>
            <pc:sldMk cId="2677232288" sldId="261"/>
            <ac:spMk id="29" creationId="{F68B3F68-107C-434F-AA38-110D5EA91B85}"/>
          </ac:spMkLst>
        </pc:spChg>
        <pc:spChg chg="add del">
          <ac:chgData name="Bazina, Ahmed" userId="3a7fbae9-d093-461f-a300-b3610a59fbc4" providerId="ADAL" clId="{8290D2E1-4A01-48A3-AC2C-ED7E01DADDC0}" dt="2021-06-07T05:15:00.737" v="400" actId="26606"/>
          <ac:spMkLst>
            <pc:docMk/>
            <pc:sldMk cId="2677232288" sldId="261"/>
            <ac:spMk id="30" creationId="{2B566528-1B12-4246-9431-5C2D7D081168}"/>
          </ac:spMkLst>
        </pc:spChg>
        <pc:spChg chg="add del">
          <ac:chgData name="Bazina, Ahmed" userId="3a7fbae9-d093-461f-a300-b3610a59fbc4" providerId="ADAL" clId="{8290D2E1-4A01-48A3-AC2C-ED7E01DADDC0}" dt="2021-06-07T05:15:00.737" v="400" actId="26606"/>
          <ac:spMkLst>
            <pc:docMk/>
            <pc:sldMk cId="2677232288" sldId="261"/>
            <ac:spMk id="31" creationId="{2E80C965-DB6D-4F81-9E9E-B027384D0BD6}"/>
          </ac:spMkLst>
        </pc:spChg>
        <pc:spChg chg="add del">
          <ac:chgData name="Bazina, Ahmed" userId="3a7fbae9-d093-461f-a300-b3610a59fbc4" providerId="ADAL" clId="{8290D2E1-4A01-48A3-AC2C-ED7E01DADDC0}" dt="2021-06-07T05:15:00.737" v="400" actId="26606"/>
          <ac:spMkLst>
            <pc:docMk/>
            <pc:sldMk cId="2677232288" sldId="261"/>
            <ac:spMk id="32" creationId="{A580F890-B085-4E95-96AA-55AEBEC5CE6E}"/>
          </ac:spMkLst>
        </pc:spChg>
        <pc:spChg chg="add del">
          <ac:chgData name="Bazina, Ahmed" userId="3a7fbae9-d093-461f-a300-b3610a59fbc4" providerId="ADAL" clId="{8290D2E1-4A01-48A3-AC2C-ED7E01DADDC0}" dt="2021-06-07T05:15:00.737" v="400" actId="26606"/>
          <ac:spMkLst>
            <pc:docMk/>
            <pc:sldMk cId="2677232288" sldId="261"/>
            <ac:spMk id="33" creationId="{D3F51FEB-38FB-4F6C-9F7B-2F2AFAB65463}"/>
          </ac:spMkLst>
        </pc:spChg>
        <pc:spChg chg="add del">
          <ac:chgData name="Bazina, Ahmed" userId="3a7fbae9-d093-461f-a300-b3610a59fbc4" providerId="ADAL" clId="{8290D2E1-4A01-48A3-AC2C-ED7E01DADDC0}" dt="2021-06-07T05:15:00.737" v="400" actId="26606"/>
          <ac:spMkLst>
            <pc:docMk/>
            <pc:sldMk cId="2677232288" sldId="261"/>
            <ac:spMk id="34" creationId="{1E547BA6-BAE0-43BB-A7CA-60F69CE252F0}"/>
          </ac:spMkLst>
        </pc:spChg>
        <pc:spChg chg="add del">
          <ac:chgData name="Bazina, Ahmed" userId="3a7fbae9-d093-461f-a300-b3610a59fbc4" providerId="ADAL" clId="{8290D2E1-4A01-48A3-AC2C-ED7E01DADDC0}" dt="2021-06-07T05:22:35" v="426" actId="26606"/>
          <ac:spMkLst>
            <pc:docMk/>
            <pc:sldMk cId="2677232288" sldId="261"/>
            <ac:spMk id="35" creationId="{AAD0DBB9-1A4B-4391-81D4-CB19F9AB918A}"/>
          </ac:spMkLst>
        </pc:spChg>
        <pc:spChg chg="add del">
          <ac:chgData name="Bazina, Ahmed" userId="3a7fbae9-d093-461f-a300-b3610a59fbc4" providerId="ADAL" clId="{8290D2E1-4A01-48A3-AC2C-ED7E01DADDC0}" dt="2021-06-07T05:22:35" v="426" actId="26606"/>
          <ac:spMkLst>
            <pc:docMk/>
            <pc:sldMk cId="2677232288" sldId="261"/>
            <ac:spMk id="36" creationId="{063BBA22-50EA-4C4D-BE05-F1CE4E63AA56}"/>
          </ac:spMkLst>
        </pc:spChg>
        <pc:spChg chg="add del">
          <ac:chgData name="Bazina, Ahmed" userId="3a7fbae9-d093-461f-a300-b3610a59fbc4" providerId="ADAL" clId="{8290D2E1-4A01-48A3-AC2C-ED7E01DADDC0}" dt="2021-06-07T05:22:35.732" v="428" actId="26606"/>
          <ac:spMkLst>
            <pc:docMk/>
            <pc:sldMk cId="2677232288" sldId="261"/>
            <ac:spMk id="39" creationId="{BACC6370-2D7E-4714-9D71-7542949D7D5D}"/>
          </ac:spMkLst>
        </pc:spChg>
        <pc:spChg chg="add del">
          <ac:chgData name="Bazina, Ahmed" userId="3a7fbae9-d093-461f-a300-b3610a59fbc4" providerId="ADAL" clId="{8290D2E1-4A01-48A3-AC2C-ED7E01DADDC0}" dt="2021-06-07T05:22:35.732" v="428" actId="26606"/>
          <ac:spMkLst>
            <pc:docMk/>
            <pc:sldMk cId="2677232288" sldId="261"/>
            <ac:spMk id="40" creationId="{F68B3F68-107C-434F-AA38-110D5EA91B85}"/>
          </ac:spMkLst>
        </pc:spChg>
        <pc:spChg chg="add del">
          <ac:chgData name="Bazina, Ahmed" userId="3a7fbae9-d093-461f-a300-b3610a59fbc4" providerId="ADAL" clId="{8290D2E1-4A01-48A3-AC2C-ED7E01DADDC0}" dt="2021-06-07T05:22:35.732" v="428" actId="26606"/>
          <ac:spMkLst>
            <pc:docMk/>
            <pc:sldMk cId="2677232288" sldId="261"/>
            <ac:spMk id="41" creationId="{AAD0DBB9-1A4B-4391-81D4-CB19F9AB918A}"/>
          </ac:spMkLst>
        </pc:spChg>
        <pc:spChg chg="add del">
          <ac:chgData name="Bazina, Ahmed" userId="3a7fbae9-d093-461f-a300-b3610a59fbc4" providerId="ADAL" clId="{8290D2E1-4A01-48A3-AC2C-ED7E01DADDC0}" dt="2021-06-07T05:22:35.732" v="428" actId="26606"/>
          <ac:spMkLst>
            <pc:docMk/>
            <pc:sldMk cId="2677232288" sldId="261"/>
            <ac:spMk id="42" creationId="{063BBA22-50EA-4C4D-BE05-F1CE4E63AA56}"/>
          </ac:spMkLst>
        </pc:spChg>
        <pc:spChg chg="add mod ord">
          <ac:chgData name="Bazina, Ahmed" userId="3a7fbae9-d093-461f-a300-b3610a59fbc4" providerId="ADAL" clId="{8290D2E1-4A01-48A3-AC2C-ED7E01DADDC0}" dt="2021-06-07T05:24:11.107" v="457" actId="171"/>
          <ac:spMkLst>
            <pc:docMk/>
            <pc:sldMk cId="2677232288" sldId="261"/>
            <ac:spMk id="44" creationId="{A4847155-1133-4F3C-86D9-B3235E6B3F9F}"/>
          </ac:spMkLst>
        </pc:spChg>
        <pc:spChg chg="add del">
          <ac:chgData name="Bazina, Ahmed" userId="3a7fbae9-d093-461f-a300-b3610a59fbc4" providerId="ADAL" clId="{8290D2E1-4A01-48A3-AC2C-ED7E01DADDC0}" dt="2021-06-07T05:22:46.997" v="430" actId="26606"/>
          <ac:spMkLst>
            <pc:docMk/>
            <pc:sldMk cId="2677232288" sldId="261"/>
            <ac:spMk id="45" creationId="{BACC6370-2D7E-4714-9D71-7542949D7D5D}"/>
          </ac:spMkLst>
        </pc:spChg>
        <pc:spChg chg="add del">
          <ac:chgData name="Bazina, Ahmed" userId="3a7fbae9-d093-461f-a300-b3610a59fbc4" providerId="ADAL" clId="{8290D2E1-4A01-48A3-AC2C-ED7E01DADDC0}" dt="2021-06-07T05:22:46.997" v="430" actId="26606"/>
          <ac:spMkLst>
            <pc:docMk/>
            <pc:sldMk cId="2677232288" sldId="261"/>
            <ac:spMk id="46" creationId="{F68B3F68-107C-434F-AA38-110D5EA91B85}"/>
          </ac:spMkLst>
        </pc:spChg>
        <pc:spChg chg="add del">
          <ac:chgData name="Bazina, Ahmed" userId="3a7fbae9-d093-461f-a300-b3610a59fbc4" providerId="ADAL" clId="{8290D2E1-4A01-48A3-AC2C-ED7E01DADDC0}" dt="2021-06-07T05:22:46.997" v="430" actId="26606"/>
          <ac:spMkLst>
            <pc:docMk/>
            <pc:sldMk cId="2677232288" sldId="261"/>
            <ac:spMk id="47" creationId="{AAD0DBB9-1A4B-4391-81D4-CB19F9AB918A}"/>
          </ac:spMkLst>
        </pc:spChg>
        <pc:spChg chg="add del">
          <ac:chgData name="Bazina, Ahmed" userId="3a7fbae9-d093-461f-a300-b3610a59fbc4" providerId="ADAL" clId="{8290D2E1-4A01-48A3-AC2C-ED7E01DADDC0}" dt="2021-06-07T05:22:46.997" v="430" actId="26606"/>
          <ac:spMkLst>
            <pc:docMk/>
            <pc:sldMk cId="2677232288" sldId="261"/>
            <ac:spMk id="48" creationId="{063BBA22-50EA-4C4D-BE05-F1CE4E63AA56}"/>
          </ac:spMkLst>
        </pc:spChg>
        <pc:spChg chg="add">
          <ac:chgData name="Bazina, Ahmed" userId="3a7fbae9-d093-461f-a300-b3610a59fbc4" providerId="ADAL" clId="{8290D2E1-4A01-48A3-AC2C-ED7E01DADDC0}" dt="2021-06-07T05:22:47.030" v="431" actId="26606"/>
          <ac:spMkLst>
            <pc:docMk/>
            <pc:sldMk cId="2677232288" sldId="261"/>
            <ac:spMk id="51" creationId="{BACC6370-2D7E-4714-9D71-7542949D7D5D}"/>
          </ac:spMkLst>
        </pc:spChg>
        <pc:spChg chg="add">
          <ac:chgData name="Bazina, Ahmed" userId="3a7fbae9-d093-461f-a300-b3610a59fbc4" providerId="ADAL" clId="{8290D2E1-4A01-48A3-AC2C-ED7E01DADDC0}" dt="2021-06-07T05:22:47.030" v="431" actId="26606"/>
          <ac:spMkLst>
            <pc:docMk/>
            <pc:sldMk cId="2677232288" sldId="261"/>
            <ac:spMk id="52" creationId="{F68B3F68-107C-434F-AA38-110D5EA91B85}"/>
          </ac:spMkLst>
        </pc:spChg>
        <pc:spChg chg="add">
          <ac:chgData name="Bazina, Ahmed" userId="3a7fbae9-d093-461f-a300-b3610a59fbc4" providerId="ADAL" clId="{8290D2E1-4A01-48A3-AC2C-ED7E01DADDC0}" dt="2021-06-07T05:22:47.030" v="431" actId="26606"/>
          <ac:spMkLst>
            <pc:docMk/>
            <pc:sldMk cId="2677232288" sldId="261"/>
            <ac:spMk id="53" creationId="{AAD0DBB9-1A4B-4391-81D4-CB19F9AB918A}"/>
          </ac:spMkLst>
        </pc:spChg>
        <pc:spChg chg="add">
          <ac:chgData name="Bazina, Ahmed" userId="3a7fbae9-d093-461f-a300-b3610a59fbc4" providerId="ADAL" clId="{8290D2E1-4A01-48A3-AC2C-ED7E01DADDC0}" dt="2021-06-07T05:22:47.030" v="431" actId="26606"/>
          <ac:spMkLst>
            <pc:docMk/>
            <pc:sldMk cId="2677232288" sldId="261"/>
            <ac:spMk id="54" creationId="{063BBA22-50EA-4C4D-BE05-F1CE4E63AA56}"/>
          </ac:spMkLst>
        </pc:spChg>
        <pc:grpChg chg="add del">
          <ac:chgData name="Bazina, Ahmed" userId="3a7fbae9-d093-461f-a300-b3610a59fbc4" providerId="ADAL" clId="{8290D2E1-4A01-48A3-AC2C-ED7E01DADDC0}" dt="2021-06-07T05:18:01.544" v="406" actId="26606"/>
          <ac:grpSpMkLst>
            <pc:docMk/>
            <pc:sldMk cId="2677232288" sldId="261"/>
            <ac:grpSpMk id="23" creationId="{FFB939B9-73CE-4644-87BB-72AEBF001142}"/>
          </ac:grpSpMkLst>
        </pc:grpChg>
        <pc:graphicFrameChg chg="add del mod modGraphic">
          <ac:chgData name="Bazina, Ahmed" userId="3a7fbae9-d093-461f-a300-b3610a59fbc4" providerId="ADAL" clId="{8290D2E1-4A01-48A3-AC2C-ED7E01DADDC0}" dt="2021-06-07T05:21:10.910" v="416" actId="26606"/>
          <ac:graphicFrameMkLst>
            <pc:docMk/>
            <pc:sldMk cId="2677232288" sldId="261"/>
            <ac:graphicFrameMk id="5" creationId="{B8E14010-5B6D-4012-812E-41A948BDAAA9}"/>
          </ac:graphicFrameMkLst>
        </pc:graphicFrameChg>
        <pc:graphicFrameChg chg="add del">
          <ac:chgData name="Bazina, Ahmed" userId="3a7fbae9-d093-461f-a300-b3610a59fbc4" providerId="ADAL" clId="{8290D2E1-4A01-48A3-AC2C-ED7E01DADDC0}" dt="2021-06-07T05:22:33.747" v="422" actId="26606"/>
          <ac:graphicFrameMkLst>
            <pc:docMk/>
            <pc:sldMk cId="2677232288" sldId="261"/>
            <ac:graphicFrameMk id="12" creationId="{A1196A66-F5C8-4B2F-95C6-BC8C2968C41A}"/>
          </ac:graphicFrameMkLst>
        </pc:graphicFrameChg>
        <pc:graphicFrameChg chg="add del">
          <ac:chgData name="Bazina, Ahmed" userId="3a7fbae9-d093-461f-a300-b3610a59fbc4" providerId="ADAL" clId="{8290D2E1-4A01-48A3-AC2C-ED7E01DADDC0}" dt="2021-06-07T05:22:34.460" v="424" actId="26606"/>
          <ac:graphicFrameMkLst>
            <pc:docMk/>
            <pc:sldMk cId="2677232288" sldId="261"/>
            <ac:graphicFrameMk id="25" creationId="{8D92951F-D61B-4584-AC33-EA8A8140F725}"/>
          </ac:graphicFrameMkLst>
        </pc:graphicFrameChg>
        <pc:graphicFrameChg chg="add del">
          <ac:chgData name="Bazina, Ahmed" userId="3a7fbae9-d093-461f-a300-b3610a59fbc4" providerId="ADAL" clId="{8290D2E1-4A01-48A3-AC2C-ED7E01DADDC0}" dt="2021-06-07T05:22:35" v="426" actId="26606"/>
          <ac:graphicFrameMkLst>
            <pc:docMk/>
            <pc:sldMk cId="2677232288" sldId="261"/>
            <ac:graphicFrameMk id="37" creationId="{A1196A66-F5C8-4B2F-95C6-BC8C2968C41A}"/>
          </ac:graphicFrameMkLst>
        </pc:graphicFrameChg>
        <pc:graphicFrameChg chg="add del">
          <ac:chgData name="Bazina, Ahmed" userId="3a7fbae9-d093-461f-a300-b3610a59fbc4" providerId="ADAL" clId="{8290D2E1-4A01-48A3-AC2C-ED7E01DADDC0}" dt="2021-06-07T05:22:35.732" v="428" actId="26606"/>
          <ac:graphicFrameMkLst>
            <pc:docMk/>
            <pc:sldMk cId="2677232288" sldId="261"/>
            <ac:graphicFrameMk id="43" creationId="{8D92951F-D61B-4584-AC33-EA8A8140F725}"/>
          </ac:graphicFrameMkLst>
        </pc:graphicFrameChg>
        <pc:graphicFrameChg chg="add del">
          <ac:chgData name="Bazina, Ahmed" userId="3a7fbae9-d093-461f-a300-b3610a59fbc4" providerId="ADAL" clId="{8290D2E1-4A01-48A3-AC2C-ED7E01DADDC0}" dt="2021-06-07T05:22:46.997" v="430" actId="26606"/>
          <ac:graphicFrameMkLst>
            <pc:docMk/>
            <pc:sldMk cId="2677232288" sldId="261"/>
            <ac:graphicFrameMk id="49" creationId="{A1196A66-F5C8-4B2F-95C6-BC8C2968C41A}"/>
          </ac:graphicFrameMkLst>
        </pc:graphicFrameChg>
        <pc:graphicFrameChg chg="add mod">
          <ac:chgData name="Bazina, Ahmed" userId="3a7fbae9-d093-461f-a300-b3610a59fbc4" providerId="ADAL" clId="{8290D2E1-4A01-48A3-AC2C-ED7E01DADDC0}" dt="2021-06-07T05:28:48.574" v="506" actId="2711"/>
          <ac:graphicFrameMkLst>
            <pc:docMk/>
            <pc:sldMk cId="2677232288" sldId="261"/>
            <ac:graphicFrameMk id="55" creationId="{8D92951F-D61B-4584-AC33-EA8A8140F725}"/>
          </ac:graphicFrameMkLst>
        </pc:graphicFrameChg>
        <pc:picChg chg="add del">
          <ac:chgData name="Bazina, Ahmed" userId="3a7fbae9-d093-461f-a300-b3610a59fbc4" providerId="ADAL" clId="{8290D2E1-4A01-48A3-AC2C-ED7E01DADDC0}" dt="2021-06-07T05:18:01.544" v="406" actId="26606"/>
          <ac:picMkLst>
            <pc:docMk/>
            <pc:sldMk cId="2677232288" sldId="261"/>
            <ac:picMk id="17" creationId="{CCD9A303-CD13-4283-94D3-356BBA9F8AEE}"/>
          </ac:picMkLst>
        </pc:picChg>
      </pc:sldChg>
      <pc:sldChg chg="addSp delSp modSp new mod modTransition">
        <pc:chgData name="Bazina, Ahmed" userId="3a7fbae9-d093-461f-a300-b3610a59fbc4" providerId="ADAL" clId="{8290D2E1-4A01-48A3-AC2C-ED7E01DADDC0}" dt="2021-06-07T10:32:06.186" v="568"/>
        <pc:sldMkLst>
          <pc:docMk/>
          <pc:sldMk cId="4229647132" sldId="262"/>
        </pc:sldMkLst>
        <pc:spChg chg="del">
          <ac:chgData name="Bazina, Ahmed" userId="3a7fbae9-d093-461f-a300-b3610a59fbc4" providerId="ADAL" clId="{8290D2E1-4A01-48A3-AC2C-ED7E01DADDC0}" dt="2021-06-07T05:26:12.851" v="465" actId="478"/>
          <ac:spMkLst>
            <pc:docMk/>
            <pc:sldMk cId="4229647132" sldId="262"/>
            <ac:spMk id="2" creationId="{A8A8EF68-EF1E-4129-8CBC-ECE4CDF7F59C}"/>
          </ac:spMkLst>
        </pc:spChg>
        <pc:spChg chg="del">
          <ac:chgData name="Bazina, Ahmed" userId="3a7fbae9-d093-461f-a300-b3610a59fbc4" providerId="ADAL" clId="{8290D2E1-4A01-48A3-AC2C-ED7E01DADDC0}" dt="2021-06-07T05:26:27.140" v="466" actId="478"/>
          <ac:spMkLst>
            <pc:docMk/>
            <pc:sldMk cId="4229647132" sldId="262"/>
            <ac:spMk id="3" creationId="{90AF3B79-1C06-4D09-906F-A897535421DA}"/>
          </ac:spMkLst>
        </pc:spChg>
        <pc:spChg chg="add mod ord">
          <ac:chgData name="Bazina, Ahmed" userId="3a7fbae9-d093-461f-a300-b3610a59fbc4" providerId="ADAL" clId="{8290D2E1-4A01-48A3-AC2C-ED7E01DADDC0}" dt="2021-06-07T05:31:00.554" v="548" actId="1076"/>
          <ac:spMkLst>
            <pc:docMk/>
            <pc:sldMk cId="4229647132" sldId="262"/>
            <ac:spMk id="5" creationId="{D533AE72-5978-4256-BB78-73518C05D6FF}"/>
          </ac:spMkLst>
        </pc:spChg>
        <pc:spChg chg="add mod">
          <ac:chgData name="Bazina, Ahmed" userId="3a7fbae9-d093-461f-a300-b3610a59fbc4" providerId="ADAL" clId="{8290D2E1-4A01-48A3-AC2C-ED7E01DADDC0}" dt="2021-06-07T06:28:18.050" v="567" actId="1076"/>
          <ac:spMkLst>
            <pc:docMk/>
            <pc:sldMk cId="4229647132" sldId="262"/>
            <ac:spMk id="6" creationId="{28087EE0-6FD3-4421-8E94-D87DAF25D3FF}"/>
          </ac:spMkLst>
        </pc:spChg>
        <pc:picChg chg="add mod">
          <ac:chgData name="Bazina, Ahmed" userId="3a7fbae9-d093-461f-a300-b3610a59fbc4" providerId="ADAL" clId="{8290D2E1-4A01-48A3-AC2C-ED7E01DADDC0}" dt="2021-06-07T05:30:45.666" v="545" actId="1076"/>
          <ac:picMkLst>
            <pc:docMk/>
            <pc:sldMk cId="4229647132" sldId="262"/>
            <ac:picMk id="4" creationId="{1175FFAD-607A-41D0-AFDD-7CCA04DF429D}"/>
          </ac:picMkLst>
        </pc:picChg>
      </pc:sldChg>
      <pc:sldChg chg="addSp delSp modSp new mod setBg modNotesTx">
        <pc:chgData name="Bazina, Ahmed" userId="3a7fbae9-d093-461f-a300-b3610a59fbc4" providerId="ADAL" clId="{8290D2E1-4A01-48A3-AC2C-ED7E01DADDC0}" dt="2021-06-07T12:15:38.769" v="595"/>
        <pc:sldMkLst>
          <pc:docMk/>
          <pc:sldMk cId="4117575340" sldId="263"/>
        </pc:sldMkLst>
        <pc:spChg chg="del">
          <ac:chgData name="Bazina, Ahmed" userId="3a7fbae9-d093-461f-a300-b3610a59fbc4" providerId="ADAL" clId="{8290D2E1-4A01-48A3-AC2C-ED7E01DADDC0}" dt="2021-06-07T12:10:39.328" v="572" actId="26606"/>
          <ac:spMkLst>
            <pc:docMk/>
            <pc:sldMk cId="4117575340" sldId="263"/>
            <ac:spMk id="2" creationId="{285440FB-4883-4E11-88E4-E427344B0F84}"/>
          </ac:spMkLst>
        </pc:spChg>
        <pc:spChg chg="del">
          <ac:chgData name="Bazina, Ahmed" userId="3a7fbae9-d093-461f-a300-b3610a59fbc4" providerId="ADAL" clId="{8290D2E1-4A01-48A3-AC2C-ED7E01DADDC0}" dt="2021-06-07T12:10:39.328" v="572" actId="26606"/>
          <ac:spMkLst>
            <pc:docMk/>
            <pc:sldMk cId="4117575340" sldId="263"/>
            <ac:spMk id="3" creationId="{B46FF611-0831-4CB5-81FD-F7347525A70B}"/>
          </ac:spMkLst>
        </pc:spChg>
        <pc:spChg chg="add">
          <ac:chgData name="Bazina, Ahmed" userId="3a7fbae9-d093-461f-a300-b3610a59fbc4" providerId="ADAL" clId="{8290D2E1-4A01-48A3-AC2C-ED7E01DADDC0}" dt="2021-06-07T12:10:39.328" v="572" actId="26606"/>
          <ac:spMkLst>
            <pc:docMk/>
            <pc:sldMk cId="4117575340" sldId="263"/>
            <ac:spMk id="9" creationId="{F3060C83-F051-4F0E-ABAD-AA0DFC48B218}"/>
          </ac:spMkLst>
        </pc:spChg>
        <pc:spChg chg="add">
          <ac:chgData name="Bazina, Ahmed" userId="3a7fbae9-d093-461f-a300-b3610a59fbc4" providerId="ADAL" clId="{8290D2E1-4A01-48A3-AC2C-ED7E01DADDC0}" dt="2021-06-07T12:10:39.328" v="572" actId="26606"/>
          <ac:spMkLst>
            <pc:docMk/>
            <pc:sldMk cId="4117575340" sldId="263"/>
            <ac:spMk id="11" creationId="{83C98ABE-055B-441F-B07E-44F97F083C39}"/>
          </ac:spMkLst>
        </pc:spChg>
        <pc:spChg chg="add">
          <ac:chgData name="Bazina, Ahmed" userId="3a7fbae9-d093-461f-a300-b3610a59fbc4" providerId="ADAL" clId="{8290D2E1-4A01-48A3-AC2C-ED7E01DADDC0}" dt="2021-06-07T12:10:39.328" v="572" actId="26606"/>
          <ac:spMkLst>
            <pc:docMk/>
            <pc:sldMk cId="4117575340" sldId="263"/>
            <ac:spMk id="13" creationId="{29FDB030-9B49-4CED-8CCD-4D99382388AC}"/>
          </ac:spMkLst>
        </pc:spChg>
        <pc:spChg chg="add mod">
          <ac:chgData name="Bazina, Ahmed" userId="3a7fbae9-d093-461f-a300-b3610a59fbc4" providerId="ADAL" clId="{8290D2E1-4A01-48A3-AC2C-ED7E01DADDC0}" dt="2021-06-07T12:12:09.352" v="594" actId="20577"/>
          <ac:spMkLst>
            <pc:docMk/>
            <pc:sldMk cId="4117575340" sldId="263"/>
            <ac:spMk id="14" creationId="{F213FE76-023C-4F8E-9D2B-947BD4B734B8}"/>
          </ac:spMkLst>
        </pc:spChg>
        <pc:spChg chg="add">
          <ac:chgData name="Bazina, Ahmed" userId="3a7fbae9-d093-461f-a300-b3610a59fbc4" providerId="ADAL" clId="{8290D2E1-4A01-48A3-AC2C-ED7E01DADDC0}" dt="2021-06-07T12:10:39.328" v="572" actId="26606"/>
          <ac:spMkLst>
            <pc:docMk/>
            <pc:sldMk cId="4117575340" sldId="263"/>
            <ac:spMk id="15" creationId="{3783CA14-24A1-485C-8B30-D6A5D87987AD}"/>
          </ac:spMkLst>
        </pc:spChg>
        <pc:spChg chg="add">
          <ac:chgData name="Bazina, Ahmed" userId="3a7fbae9-d093-461f-a300-b3610a59fbc4" providerId="ADAL" clId="{8290D2E1-4A01-48A3-AC2C-ED7E01DADDC0}" dt="2021-06-07T12:10:39.328" v="572" actId="26606"/>
          <ac:spMkLst>
            <pc:docMk/>
            <pc:sldMk cId="4117575340" sldId="263"/>
            <ac:spMk id="17" creationId="{9A97C86A-04D6-40F7-AE84-31AB43E6A846}"/>
          </ac:spMkLst>
        </pc:spChg>
        <pc:spChg chg="add">
          <ac:chgData name="Bazina, Ahmed" userId="3a7fbae9-d093-461f-a300-b3610a59fbc4" providerId="ADAL" clId="{8290D2E1-4A01-48A3-AC2C-ED7E01DADDC0}" dt="2021-06-07T12:10:39.328" v="572" actId="26606"/>
          <ac:spMkLst>
            <pc:docMk/>
            <pc:sldMk cId="4117575340" sldId="263"/>
            <ac:spMk id="19" creationId="{FF9F2414-84E8-453E-B1F3-389FDE8192D9}"/>
          </ac:spMkLst>
        </pc:spChg>
        <pc:spChg chg="add">
          <ac:chgData name="Bazina, Ahmed" userId="3a7fbae9-d093-461f-a300-b3610a59fbc4" providerId="ADAL" clId="{8290D2E1-4A01-48A3-AC2C-ED7E01DADDC0}" dt="2021-06-07T12:10:39.328" v="572" actId="26606"/>
          <ac:spMkLst>
            <pc:docMk/>
            <pc:sldMk cId="4117575340" sldId="263"/>
            <ac:spMk id="21" creationId="{3ECA69A1-7536-43AC-85EF-C7106179F5ED}"/>
          </ac:spMkLst>
        </pc:spChg>
        <pc:picChg chg="add mod">
          <ac:chgData name="Bazina, Ahmed" userId="3a7fbae9-d093-461f-a300-b3610a59fbc4" providerId="ADAL" clId="{8290D2E1-4A01-48A3-AC2C-ED7E01DADDC0}" dt="2021-06-07T12:10:47.587" v="575" actId="1076"/>
          <ac:picMkLst>
            <pc:docMk/>
            <pc:sldMk cId="4117575340" sldId="263"/>
            <ac:picMk id="4" creationId="{81C7ED2C-33D2-4626-8D7B-856F7D5BE562}"/>
          </ac:picMkLst>
        </pc:picChg>
      </pc:sldChg>
    </pc:docChg>
  </pc:docChgLst>
  <pc:docChgLst>
    <pc:chgData name="Bazina, Ahmed" userId="3a7fbae9-d093-461f-a300-b3610a59fbc4" providerId="ADAL" clId="{89EA4436-4F79-476F-9C89-F6830D48BB7F}"/>
    <pc:docChg chg="modSld">
      <pc:chgData name="Bazina, Ahmed" userId="3a7fbae9-d093-461f-a300-b3610a59fbc4" providerId="ADAL" clId="{89EA4436-4F79-476F-9C89-F6830D48BB7F}" dt="2021-06-07T12:30:14.314" v="5"/>
      <pc:docMkLst>
        <pc:docMk/>
      </pc:docMkLst>
      <pc:sldChg chg="addSp delSp modSp mod modTransition modAnim">
        <pc:chgData name="Bazina, Ahmed" userId="3a7fbae9-d093-461f-a300-b3610a59fbc4" providerId="ADAL" clId="{89EA4436-4F79-476F-9C89-F6830D48BB7F}" dt="2021-06-07T12:30:14.314" v="5"/>
        <pc:sldMkLst>
          <pc:docMk/>
          <pc:sldMk cId="1851948275" sldId="256"/>
        </pc:sldMkLst>
        <pc:spChg chg="mod">
          <ac:chgData name="Bazina, Ahmed" userId="3a7fbae9-d093-461f-a300-b3610a59fbc4" providerId="ADAL" clId="{89EA4436-4F79-476F-9C89-F6830D48BB7F}" dt="2021-06-07T12:19:41.223" v="2" actId="20577"/>
          <ac:spMkLst>
            <pc:docMk/>
            <pc:sldMk cId="1851948275" sldId="256"/>
            <ac:spMk id="11" creationId="{5AF39820-24BE-4DAB-8FC2-9262306683E7}"/>
          </ac:spMkLst>
        </pc:spChg>
        <pc:picChg chg="add del mod">
          <ac:chgData name="Bazina, Ahmed" userId="3a7fbae9-d093-461f-a300-b3610a59fbc4" providerId="ADAL" clId="{89EA4436-4F79-476F-9C89-F6830D48BB7F}" dt="2021-06-07T12:24:38.901" v="4"/>
          <ac:picMkLst>
            <pc:docMk/>
            <pc:sldMk cId="1851948275" sldId="256"/>
            <ac:picMk id="2" creationId="{A4683DA3-02BC-4FAC-9E5F-A2E00F08D439}"/>
          </ac:picMkLst>
        </pc:picChg>
        <pc:picChg chg="add mod">
          <ac:chgData name="Bazina, Ahmed" userId="3a7fbae9-d093-461f-a300-b3610a59fbc4" providerId="ADAL" clId="{89EA4436-4F79-476F-9C89-F6830D48BB7F}" dt="2021-06-07T09:21:40.591" v="0"/>
          <ac:picMkLst>
            <pc:docMk/>
            <pc:sldMk cId="1851948275" sldId="256"/>
            <ac:picMk id="2" creationId="{BC5F6B9A-FB7E-423A-897B-397A40E47395}"/>
          </ac:picMkLst>
        </pc:picChg>
        <pc:picChg chg="add mod">
          <ac:chgData name="Bazina, Ahmed" userId="3a7fbae9-d093-461f-a300-b3610a59fbc4" providerId="ADAL" clId="{89EA4436-4F79-476F-9C89-F6830D48BB7F}" dt="2021-06-07T12:30:14.314" v="5"/>
          <ac:picMkLst>
            <pc:docMk/>
            <pc:sldMk cId="1851948275" sldId="256"/>
            <ac:picMk id="3" creationId="{CCCAD821-DCD9-421D-9522-8C92ABD84D41}"/>
          </ac:picMkLst>
        </pc:picChg>
      </pc:sldChg>
      <pc:sldChg chg="addSp modSp modTransition">
        <pc:chgData name="Bazina, Ahmed" userId="3a7fbae9-d093-461f-a300-b3610a59fbc4" providerId="ADAL" clId="{89EA4436-4F79-476F-9C89-F6830D48BB7F}" dt="2021-06-07T12:30:14.314" v="5"/>
        <pc:sldMkLst>
          <pc:docMk/>
          <pc:sldMk cId="224174111" sldId="257"/>
        </pc:sldMkLst>
        <pc:picChg chg="add mod">
          <ac:chgData name="Bazina, Ahmed" userId="3a7fbae9-d093-461f-a300-b3610a59fbc4" providerId="ADAL" clId="{89EA4436-4F79-476F-9C89-F6830D48BB7F}" dt="2021-06-07T12:30:14.314" v="5"/>
          <ac:picMkLst>
            <pc:docMk/>
            <pc:sldMk cId="224174111" sldId="257"/>
            <ac:picMk id="4" creationId="{8F475A57-C16A-4D3E-AF05-29AB060FE68C}"/>
          </ac:picMkLst>
        </pc:picChg>
      </pc:sldChg>
      <pc:sldChg chg="addSp modSp modTransition">
        <pc:chgData name="Bazina, Ahmed" userId="3a7fbae9-d093-461f-a300-b3610a59fbc4" providerId="ADAL" clId="{89EA4436-4F79-476F-9C89-F6830D48BB7F}" dt="2021-06-07T12:30:14.314" v="5"/>
        <pc:sldMkLst>
          <pc:docMk/>
          <pc:sldMk cId="2917341028" sldId="259"/>
        </pc:sldMkLst>
        <pc:picChg chg="add mod">
          <ac:chgData name="Bazina, Ahmed" userId="3a7fbae9-d093-461f-a300-b3610a59fbc4" providerId="ADAL" clId="{89EA4436-4F79-476F-9C89-F6830D48BB7F}" dt="2021-06-07T12:30:14.314" v="5"/>
          <ac:picMkLst>
            <pc:docMk/>
            <pc:sldMk cId="2917341028" sldId="259"/>
            <ac:picMk id="3" creationId="{41777998-B78E-4F68-B4A4-67DBBFBB7379}"/>
          </ac:picMkLst>
        </pc:picChg>
      </pc:sldChg>
      <pc:sldChg chg="addSp modSp modTransition">
        <pc:chgData name="Bazina, Ahmed" userId="3a7fbae9-d093-461f-a300-b3610a59fbc4" providerId="ADAL" clId="{89EA4436-4F79-476F-9C89-F6830D48BB7F}" dt="2021-06-07T12:30:14.314" v="5"/>
        <pc:sldMkLst>
          <pc:docMk/>
          <pc:sldMk cId="687539868" sldId="260"/>
        </pc:sldMkLst>
        <pc:picChg chg="add mod">
          <ac:chgData name="Bazina, Ahmed" userId="3a7fbae9-d093-461f-a300-b3610a59fbc4" providerId="ADAL" clId="{89EA4436-4F79-476F-9C89-F6830D48BB7F}" dt="2021-06-07T12:30:14.314" v="5"/>
          <ac:picMkLst>
            <pc:docMk/>
            <pc:sldMk cId="687539868" sldId="260"/>
            <ac:picMk id="3" creationId="{D0255435-37C5-441E-9220-CE51C617826B}"/>
          </ac:picMkLst>
        </pc:picChg>
      </pc:sldChg>
      <pc:sldChg chg="addSp modSp modTransition">
        <pc:chgData name="Bazina, Ahmed" userId="3a7fbae9-d093-461f-a300-b3610a59fbc4" providerId="ADAL" clId="{89EA4436-4F79-476F-9C89-F6830D48BB7F}" dt="2021-06-07T12:30:14.314" v="5"/>
        <pc:sldMkLst>
          <pc:docMk/>
          <pc:sldMk cId="2677232288" sldId="261"/>
        </pc:sldMkLst>
        <pc:picChg chg="add mod">
          <ac:chgData name="Bazina, Ahmed" userId="3a7fbae9-d093-461f-a300-b3610a59fbc4" providerId="ADAL" clId="{89EA4436-4F79-476F-9C89-F6830D48BB7F}" dt="2021-06-07T12:30:14.314" v="5"/>
          <ac:picMkLst>
            <pc:docMk/>
            <pc:sldMk cId="2677232288" sldId="261"/>
            <ac:picMk id="3" creationId="{9999DC81-ADA0-489D-AF47-11A186EE3BDB}"/>
          </ac:picMkLst>
        </pc:picChg>
      </pc:sldChg>
      <pc:sldChg chg="addSp modSp modTransition">
        <pc:chgData name="Bazina, Ahmed" userId="3a7fbae9-d093-461f-a300-b3610a59fbc4" providerId="ADAL" clId="{89EA4436-4F79-476F-9C89-F6830D48BB7F}" dt="2021-06-07T12:30:14.314" v="5"/>
        <pc:sldMkLst>
          <pc:docMk/>
          <pc:sldMk cId="4229647132" sldId="262"/>
        </pc:sldMkLst>
        <pc:picChg chg="add mod">
          <ac:chgData name="Bazina, Ahmed" userId="3a7fbae9-d093-461f-a300-b3610a59fbc4" providerId="ADAL" clId="{89EA4436-4F79-476F-9C89-F6830D48BB7F}" dt="2021-06-07T12:30:14.314" v="5"/>
          <ac:picMkLst>
            <pc:docMk/>
            <pc:sldMk cId="4229647132" sldId="262"/>
            <ac:picMk id="2" creationId="{56793B01-DADA-40C9-A024-97E6D292E516}"/>
          </ac:picMkLst>
        </pc:picChg>
      </pc:sldChg>
      <pc:sldChg chg="addSp modSp modTransition">
        <pc:chgData name="Bazina, Ahmed" userId="3a7fbae9-d093-461f-a300-b3610a59fbc4" providerId="ADAL" clId="{89EA4436-4F79-476F-9C89-F6830D48BB7F}" dt="2021-06-07T12:30:14.314" v="5"/>
        <pc:sldMkLst>
          <pc:docMk/>
          <pc:sldMk cId="4117575340" sldId="263"/>
        </pc:sldMkLst>
        <pc:picChg chg="add mod">
          <ac:chgData name="Bazina, Ahmed" userId="3a7fbae9-d093-461f-a300-b3610a59fbc4" providerId="ADAL" clId="{89EA4436-4F79-476F-9C89-F6830D48BB7F}" dt="2021-06-07T12:30:14.314" v="5"/>
          <ac:picMkLst>
            <pc:docMk/>
            <pc:sldMk cId="4117575340" sldId="263"/>
            <ac:picMk id="2" creationId="{84C6557E-1B33-480E-A7CD-D3BBC78D60F5}"/>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659941-8BA0-4F3A-A6F6-0EAB15031DAD}" type="doc">
      <dgm:prSet loTypeId="urn:microsoft.com/office/officeart/2018/2/layout/IconLabelList" loCatId="icon" qsTypeId="urn:microsoft.com/office/officeart/2005/8/quickstyle/simple1" qsCatId="simple" csTypeId="urn:microsoft.com/office/officeart/2005/8/colors/colorful1" csCatId="colorful" phldr="1"/>
      <dgm:spPr/>
      <dgm:t>
        <a:bodyPr/>
        <a:lstStyle/>
        <a:p>
          <a:endParaRPr lang="en-US"/>
        </a:p>
      </dgm:t>
    </dgm:pt>
    <dgm:pt modelId="{BCE45BED-D7EB-4721-821D-4DC289F70FFD}">
      <dgm:prSet/>
      <dgm:spPr/>
      <dgm:t>
        <a:bodyPr/>
        <a:lstStyle/>
        <a:p>
          <a:pPr>
            <a:lnSpc>
              <a:spcPct val="100000"/>
            </a:lnSpc>
          </a:pPr>
          <a:r>
            <a:rPr lang="en-GB" dirty="0">
              <a:latin typeface="Century Gothic" panose="020B0502020202020204" pitchFamily="34" charset="0"/>
            </a:rPr>
            <a:t>Temperature</a:t>
          </a:r>
          <a:endParaRPr lang="en-US" dirty="0">
            <a:latin typeface="Century Gothic" panose="020B0502020202020204" pitchFamily="34" charset="0"/>
          </a:endParaRPr>
        </a:p>
      </dgm:t>
    </dgm:pt>
    <dgm:pt modelId="{AB04C3E9-6F35-4A32-BE6E-CFE945920A9E}" type="parTrans" cxnId="{47092E5B-EF43-4027-BC45-6DA8E5FE7271}">
      <dgm:prSet/>
      <dgm:spPr/>
      <dgm:t>
        <a:bodyPr/>
        <a:lstStyle/>
        <a:p>
          <a:endParaRPr lang="en-US"/>
        </a:p>
      </dgm:t>
    </dgm:pt>
    <dgm:pt modelId="{B8DFF35E-04F4-429C-B8C0-A8F056816281}" type="sibTrans" cxnId="{47092E5B-EF43-4027-BC45-6DA8E5FE7271}">
      <dgm:prSet/>
      <dgm:spPr/>
      <dgm:t>
        <a:bodyPr/>
        <a:lstStyle/>
        <a:p>
          <a:endParaRPr lang="en-US"/>
        </a:p>
      </dgm:t>
    </dgm:pt>
    <dgm:pt modelId="{5481BC75-3CE0-4811-8142-E5CF7B5D7740}">
      <dgm:prSet/>
      <dgm:spPr/>
      <dgm:t>
        <a:bodyPr/>
        <a:lstStyle/>
        <a:p>
          <a:pPr>
            <a:lnSpc>
              <a:spcPct val="100000"/>
            </a:lnSpc>
          </a:pPr>
          <a:r>
            <a:rPr lang="en-GB" dirty="0">
              <a:latin typeface="Century Gothic" panose="020B0502020202020204" pitchFamily="34" charset="0"/>
            </a:rPr>
            <a:t>Weight</a:t>
          </a:r>
          <a:endParaRPr lang="en-US" dirty="0">
            <a:latin typeface="Century Gothic" panose="020B0502020202020204" pitchFamily="34" charset="0"/>
          </a:endParaRPr>
        </a:p>
      </dgm:t>
    </dgm:pt>
    <dgm:pt modelId="{96CCFE09-53DF-4772-B806-344BF5C3115D}" type="parTrans" cxnId="{C53E33B0-CC3F-45F8-BD6A-292B8ACF4EFD}">
      <dgm:prSet/>
      <dgm:spPr/>
      <dgm:t>
        <a:bodyPr/>
        <a:lstStyle/>
        <a:p>
          <a:endParaRPr lang="en-US"/>
        </a:p>
      </dgm:t>
    </dgm:pt>
    <dgm:pt modelId="{7080ABAC-65D1-4DB3-BCF1-69634A260DBD}" type="sibTrans" cxnId="{C53E33B0-CC3F-45F8-BD6A-292B8ACF4EFD}">
      <dgm:prSet/>
      <dgm:spPr/>
      <dgm:t>
        <a:bodyPr/>
        <a:lstStyle/>
        <a:p>
          <a:endParaRPr lang="en-US"/>
        </a:p>
      </dgm:t>
    </dgm:pt>
    <dgm:pt modelId="{CB835FD3-639C-429B-A198-0624EDBF986A}">
      <dgm:prSet/>
      <dgm:spPr/>
      <dgm:t>
        <a:bodyPr/>
        <a:lstStyle/>
        <a:p>
          <a:pPr>
            <a:lnSpc>
              <a:spcPct val="100000"/>
            </a:lnSpc>
          </a:pPr>
          <a:r>
            <a:rPr lang="en-GB" dirty="0">
              <a:latin typeface="Century Gothic" panose="020B0502020202020204" pitchFamily="34" charset="0"/>
            </a:rPr>
            <a:t>Humidity </a:t>
          </a:r>
          <a:endParaRPr lang="en-US" dirty="0">
            <a:latin typeface="Century Gothic" panose="020B0502020202020204" pitchFamily="34" charset="0"/>
          </a:endParaRPr>
        </a:p>
      </dgm:t>
    </dgm:pt>
    <dgm:pt modelId="{E4F75DB0-1A94-49BE-87A4-4BA41E1F8F2E}" type="parTrans" cxnId="{BA47F4D9-21B0-49E7-8D12-D7517A2F066F}">
      <dgm:prSet/>
      <dgm:spPr/>
      <dgm:t>
        <a:bodyPr/>
        <a:lstStyle/>
        <a:p>
          <a:endParaRPr lang="en-US"/>
        </a:p>
      </dgm:t>
    </dgm:pt>
    <dgm:pt modelId="{2AEC1A52-71F4-47D1-811B-383558039666}" type="sibTrans" cxnId="{BA47F4D9-21B0-49E7-8D12-D7517A2F066F}">
      <dgm:prSet/>
      <dgm:spPr/>
      <dgm:t>
        <a:bodyPr/>
        <a:lstStyle/>
        <a:p>
          <a:endParaRPr lang="en-US"/>
        </a:p>
      </dgm:t>
    </dgm:pt>
    <dgm:pt modelId="{4B2A388C-F833-4158-AF82-A75099458DA1}" type="pres">
      <dgm:prSet presAssocID="{7A659941-8BA0-4F3A-A6F6-0EAB15031DAD}" presName="root" presStyleCnt="0">
        <dgm:presLayoutVars>
          <dgm:dir/>
          <dgm:resizeHandles val="exact"/>
        </dgm:presLayoutVars>
      </dgm:prSet>
      <dgm:spPr/>
    </dgm:pt>
    <dgm:pt modelId="{6819EDF2-6067-4B04-AAC3-F72056A42FFF}" type="pres">
      <dgm:prSet presAssocID="{BCE45BED-D7EB-4721-821D-4DC289F70FFD}" presName="compNode" presStyleCnt="0"/>
      <dgm:spPr/>
    </dgm:pt>
    <dgm:pt modelId="{4825354F-C639-4271-BC30-19EFC18D8BD9}" type="pres">
      <dgm:prSet presAssocID="{BCE45BED-D7EB-4721-821D-4DC289F70FF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Thermometer"/>
        </a:ext>
      </dgm:extLst>
    </dgm:pt>
    <dgm:pt modelId="{723E2370-744F-4FC0-A372-C72F8ED8D266}" type="pres">
      <dgm:prSet presAssocID="{BCE45BED-D7EB-4721-821D-4DC289F70FFD}" presName="spaceRect" presStyleCnt="0"/>
      <dgm:spPr/>
    </dgm:pt>
    <dgm:pt modelId="{9062E02C-0651-4F36-B91E-66CD18C43EDF}" type="pres">
      <dgm:prSet presAssocID="{BCE45BED-D7EB-4721-821D-4DC289F70FFD}" presName="textRect" presStyleLbl="revTx" presStyleIdx="0" presStyleCnt="3">
        <dgm:presLayoutVars>
          <dgm:chMax val="1"/>
          <dgm:chPref val="1"/>
        </dgm:presLayoutVars>
      </dgm:prSet>
      <dgm:spPr/>
    </dgm:pt>
    <dgm:pt modelId="{2995A3C8-BB20-4129-BED7-E30365D0AFCB}" type="pres">
      <dgm:prSet presAssocID="{B8DFF35E-04F4-429C-B8C0-A8F056816281}" presName="sibTrans" presStyleCnt="0"/>
      <dgm:spPr/>
    </dgm:pt>
    <dgm:pt modelId="{D6137288-2D71-4BA5-BEA0-E85CE712E25A}" type="pres">
      <dgm:prSet presAssocID="{5481BC75-3CE0-4811-8142-E5CF7B5D7740}" presName="compNode" presStyleCnt="0"/>
      <dgm:spPr/>
    </dgm:pt>
    <dgm:pt modelId="{601C9691-D3B7-48F9-AFD6-AE831E194919}" type="pres">
      <dgm:prSet presAssocID="{5481BC75-3CE0-4811-8142-E5CF7B5D7740}"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cale"/>
        </a:ext>
      </dgm:extLst>
    </dgm:pt>
    <dgm:pt modelId="{70F43443-7D42-43DC-889A-93D5BB5AF24D}" type="pres">
      <dgm:prSet presAssocID="{5481BC75-3CE0-4811-8142-E5CF7B5D7740}" presName="spaceRect" presStyleCnt="0"/>
      <dgm:spPr/>
    </dgm:pt>
    <dgm:pt modelId="{C1568C83-2A46-47C5-9323-7CDE83EA85DB}" type="pres">
      <dgm:prSet presAssocID="{5481BC75-3CE0-4811-8142-E5CF7B5D7740}" presName="textRect" presStyleLbl="revTx" presStyleIdx="1" presStyleCnt="3">
        <dgm:presLayoutVars>
          <dgm:chMax val="1"/>
          <dgm:chPref val="1"/>
        </dgm:presLayoutVars>
      </dgm:prSet>
      <dgm:spPr/>
    </dgm:pt>
    <dgm:pt modelId="{C5DD60CC-0559-4FD2-90C5-EB658596D1DC}" type="pres">
      <dgm:prSet presAssocID="{7080ABAC-65D1-4DB3-BCF1-69634A260DBD}" presName="sibTrans" presStyleCnt="0"/>
      <dgm:spPr/>
    </dgm:pt>
    <dgm:pt modelId="{B7F92288-0D78-4913-B4CA-5C59435F2A3A}" type="pres">
      <dgm:prSet presAssocID="{CB835FD3-639C-429B-A198-0624EDBF986A}" presName="compNode" presStyleCnt="0"/>
      <dgm:spPr/>
    </dgm:pt>
    <dgm:pt modelId="{0BA5DE39-7403-4DD3-943D-DDD3FD663C20}" type="pres">
      <dgm:prSet presAssocID="{CB835FD3-639C-429B-A198-0624EDBF986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esert scene"/>
        </a:ext>
      </dgm:extLst>
    </dgm:pt>
    <dgm:pt modelId="{DBCD3528-BF5A-444C-8D12-F71B55E794E3}" type="pres">
      <dgm:prSet presAssocID="{CB835FD3-639C-429B-A198-0624EDBF986A}" presName="spaceRect" presStyleCnt="0"/>
      <dgm:spPr/>
    </dgm:pt>
    <dgm:pt modelId="{E73DEC1C-FF89-48DC-9AA8-B4315AAAD1A7}" type="pres">
      <dgm:prSet presAssocID="{CB835FD3-639C-429B-A198-0624EDBF986A}" presName="textRect" presStyleLbl="revTx" presStyleIdx="2" presStyleCnt="3">
        <dgm:presLayoutVars>
          <dgm:chMax val="1"/>
          <dgm:chPref val="1"/>
        </dgm:presLayoutVars>
      </dgm:prSet>
      <dgm:spPr/>
    </dgm:pt>
  </dgm:ptLst>
  <dgm:cxnLst>
    <dgm:cxn modelId="{47092E5B-EF43-4027-BC45-6DA8E5FE7271}" srcId="{7A659941-8BA0-4F3A-A6F6-0EAB15031DAD}" destId="{BCE45BED-D7EB-4721-821D-4DC289F70FFD}" srcOrd="0" destOrd="0" parTransId="{AB04C3E9-6F35-4A32-BE6E-CFE945920A9E}" sibTransId="{B8DFF35E-04F4-429C-B8C0-A8F056816281}"/>
    <dgm:cxn modelId="{6E54BF5D-BD40-477F-9008-1260CA3B3215}" type="presOf" srcId="{7A659941-8BA0-4F3A-A6F6-0EAB15031DAD}" destId="{4B2A388C-F833-4158-AF82-A75099458DA1}" srcOrd="0" destOrd="0" presId="urn:microsoft.com/office/officeart/2018/2/layout/IconLabelList"/>
    <dgm:cxn modelId="{55E0B998-9C9F-4F9D-A771-60A707E9D256}" type="presOf" srcId="{CB835FD3-639C-429B-A198-0624EDBF986A}" destId="{E73DEC1C-FF89-48DC-9AA8-B4315AAAD1A7}" srcOrd="0" destOrd="0" presId="urn:microsoft.com/office/officeart/2018/2/layout/IconLabelList"/>
    <dgm:cxn modelId="{C53E33B0-CC3F-45F8-BD6A-292B8ACF4EFD}" srcId="{7A659941-8BA0-4F3A-A6F6-0EAB15031DAD}" destId="{5481BC75-3CE0-4811-8142-E5CF7B5D7740}" srcOrd="1" destOrd="0" parTransId="{96CCFE09-53DF-4772-B806-344BF5C3115D}" sibTransId="{7080ABAC-65D1-4DB3-BCF1-69634A260DBD}"/>
    <dgm:cxn modelId="{159E16C7-AF0A-4CBD-B33B-FFED6434F457}" type="presOf" srcId="{5481BC75-3CE0-4811-8142-E5CF7B5D7740}" destId="{C1568C83-2A46-47C5-9323-7CDE83EA85DB}" srcOrd="0" destOrd="0" presId="urn:microsoft.com/office/officeart/2018/2/layout/IconLabelList"/>
    <dgm:cxn modelId="{BA47F4D9-21B0-49E7-8D12-D7517A2F066F}" srcId="{7A659941-8BA0-4F3A-A6F6-0EAB15031DAD}" destId="{CB835FD3-639C-429B-A198-0624EDBF986A}" srcOrd="2" destOrd="0" parTransId="{E4F75DB0-1A94-49BE-87A4-4BA41E1F8F2E}" sibTransId="{2AEC1A52-71F4-47D1-811B-383558039666}"/>
    <dgm:cxn modelId="{D502CBE0-F9B6-4C54-A3E3-42EC75585F1F}" type="presOf" srcId="{BCE45BED-D7EB-4721-821D-4DC289F70FFD}" destId="{9062E02C-0651-4F36-B91E-66CD18C43EDF}" srcOrd="0" destOrd="0" presId="urn:microsoft.com/office/officeart/2018/2/layout/IconLabelList"/>
    <dgm:cxn modelId="{B46CC21C-F7CC-48AE-BD4F-F116E91ADFD9}" type="presParOf" srcId="{4B2A388C-F833-4158-AF82-A75099458DA1}" destId="{6819EDF2-6067-4B04-AAC3-F72056A42FFF}" srcOrd="0" destOrd="0" presId="urn:microsoft.com/office/officeart/2018/2/layout/IconLabelList"/>
    <dgm:cxn modelId="{69B08477-4BE2-46BE-9CFA-1D17F83DED1E}" type="presParOf" srcId="{6819EDF2-6067-4B04-AAC3-F72056A42FFF}" destId="{4825354F-C639-4271-BC30-19EFC18D8BD9}" srcOrd="0" destOrd="0" presId="urn:microsoft.com/office/officeart/2018/2/layout/IconLabelList"/>
    <dgm:cxn modelId="{7A1B798E-41BA-4788-B9DD-EFBD87453D5A}" type="presParOf" srcId="{6819EDF2-6067-4B04-AAC3-F72056A42FFF}" destId="{723E2370-744F-4FC0-A372-C72F8ED8D266}" srcOrd="1" destOrd="0" presId="urn:microsoft.com/office/officeart/2018/2/layout/IconLabelList"/>
    <dgm:cxn modelId="{D9D6229E-672E-43CF-8729-51FF0F839E71}" type="presParOf" srcId="{6819EDF2-6067-4B04-AAC3-F72056A42FFF}" destId="{9062E02C-0651-4F36-B91E-66CD18C43EDF}" srcOrd="2" destOrd="0" presId="urn:microsoft.com/office/officeart/2018/2/layout/IconLabelList"/>
    <dgm:cxn modelId="{2299C4F4-C8E8-4B4F-A165-16C5244F11D1}" type="presParOf" srcId="{4B2A388C-F833-4158-AF82-A75099458DA1}" destId="{2995A3C8-BB20-4129-BED7-E30365D0AFCB}" srcOrd="1" destOrd="0" presId="urn:microsoft.com/office/officeart/2018/2/layout/IconLabelList"/>
    <dgm:cxn modelId="{87BB22AB-0CF5-493A-AB65-21193E02138D}" type="presParOf" srcId="{4B2A388C-F833-4158-AF82-A75099458DA1}" destId="{D6137288-2D71-4BA5-BEA0-E85CE712E25A}" srcOrd="2" destOrd="0" presId="urn:microsoft.com/office/officeart/2018/2/layout/IconLabelList"/>
    <dgm:cxn modelId="{CF1FA537-C382-414C-B8C5-288A75F31404}" type="presParOf" srcId="{D6137288-2D71-4BA5-BEA0-E85CE712E25A}" destId="{601C9691-D3B7-48F9-AFD6-AE831E194919}" srcOrd="0" destOrd="0" presId="urn:microsoft.com/office/officeart/2018/2/layout/IconLabelList"/>
    <dgm:cxn modelId="{5931E52C-DADE-4485-BA8A-03FFA01B7830}" type="presParOf" srcId="{D6137288-2D71-4BA5-BEA0-E85CE712E25A}" destId="{70F43443-7D42-43DC-889A-93D5BB5AF24D}" srcOrd="1" destOrd="0" presId="urn:microsoft.com/office/officeart/2018/2/layout/IconLabelList"/>
    <dgm:cxn modelId="{507321C4-E2E8-4078-8A8C-AC412091194C}" type="presParOf" srcId="{D6137288-2D71-4BA5-BEA0-E85CE712E25A}" destId="{C1568C83-2A46-47C5-9323-7CDE83EA85DB}" srcOrd="2" destOrd="0" presId="urn:microsoft.com/office/officeart/2018/2/layout/IconLabelList"/>
    <dgm:cxn modelId="{4F01A982-FCDA-4E89-90B0-9DE4D4319962}" type="presParOf" srcId="{4B2A388C-F833-4158-AF82-A75099458DA1}" destId="{C5DD60CC-0559-4FD2-90C5-EB658596D1DC}" srcOrd="3" destOrd="0" presId="urn:microsoft.com/office/officeart/2018/2/layout/IconLabelList"/>
    <dgm:cxn modelId="{FDA24144-E1D9-4BB6-BC5D-CFB3D5A242E7}" type="presParOf" srcId="{4B2A388C-F833-4158-AF82-A75099458DA1}" destId="{B7F92288-0D78-4913-B4CA-5C59435F2A3A}" srcOrd="4" destOrd="0" presId="urn:microsoft.com/office/officeart/2018/2/layout/IconLabelList"/>
    <dgm:cxn modelId="{1E71E487-2964-4760-96D8-E0CC5A44F7E8}" type="presParOf" srcId="{B7F92288-0D78-4913-B4CA-5C59435F2A3A}" destId="{0BA5DE39-7403-4DD3-943D-DDD3FD663C20}" srcOrd="0" destOrd="0" presId="urn:microsoft.com/office/officeart/2018/2/layout/IconLabelList"/>
    <dgm:cxn modelId="{63F7647C-3248-47A2-BDD4-D7BAC352E203}" type="presParOf" srcId="{B7F92288-0D78-4913-B4CA-5C59435F2A3A}" destId="{DBCD3528-BF5A-444C-8D12-F71B55E794E3}" srcOrd="1" destOrd="0" presId="urn:microsoft.com/office/officeart/2018/2/layout/IconLabelList"/>
    <dgm:cxn modelId="{46C37DBF-F823-494C-B30C-F553D050902E}" type="presParOf" srcId="{B7F92288-0D78-4913-B4CA-5C59435F2A3A}" destId="{E73DEC1C-FF89-48DC-9AA8-B4315AAAD1A7}" srcOrd="2" destOrd="0" presId="urn:microsoft.com/office/officeart/2018/2/layout/Icon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25354F-C639-4271-BC30-19EFC18D8BD9}">
      <dsp:nvSpPr>
        <dsp:cNvPr id="0" name=""/>
        <dsp:cNvSpPr/>
      </dsp:nvSpPr>
      <dsp:spPr>
        <a:xfrm>
          <a:off x="947201" y="818755"/>
          <a:ext cx="1451800" cy="14518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062E02C-0651-4F36-B91E-66CD18C43EDF}">
      <dsp:nvSpPr>
        <dsp:cNvPr id="0" name=""/>
        <dsp:cNvSpPr/>
      </dsp:nvSpPr>
      <dsp:spPr>
        <a:xfrm>
          <a:off x="59990"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GB" sz="3600" kern="1200" dirty="0">
              <a:latin typeface="Century Gothic" panose="020B0502020202020204" pitchFamily="34" charset="0"/>
            </a:rPr>
            <a:t>Temperature</a:t>
          </a:r>
          <a:endParaRPr lang="en-US" sz="3600" kern="1200" dirty="0">
            <a:latin typeface="Century Gothic" panose="020B0502020202020204" pitchFamily="34" charset="0"/>
          </a:endParaRPr>
        </a:p>
      </dsp:txBody>
      <dsp:txXfrm>
        <a:off x="59990" y="2654049"/>
        <a:ext cx="3226223" cy="720000"/>
      </dsp:txXfrm>
    </dsp:sp>
    <dsp:sp modelId="{601C9691-D3B7-48F9-AFD6-AE831E194919}">
      <dsp:nvSpPr>
        <dsp:cNvPr id="0" name=""/>
        <dsp:cNvSpPr/>
      </dsp:nvSpPr>
      <dsp:spPr>
        <a:xfrm>
          <a:off x="4738014" y="818755"/>
          <a:ext cx="1451800" cy="14518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568C83-2A46-47C5-9323-7CDE83EA85DB}">
      <dsp:nvSpPr>
        <dsp:cNvPr id="0" name=""/>
        <dsp:cNvSpPr/>
      </dsp:nvSpPr>
      <dsp:spPr>
        <a:xfrm>
          <a:off x="3850802"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GB" sz="3600" kern="1200" dirty="0">
              <a:latin typeface="Century Gothic" panose="020B0502020202020204" pitchFamily="34" charset="0"/>
            </a:rPr>
            <a:t>Weight</a:t>
          </a:r>
          <a:endParaRPr lang="en-US" sz="3600" kern="1200" dirty="0">
            <a:latin typeface="Century Gothic" panose="020B0502020202020204" pitchFamily="34" charset="0"/>
          </a:endParaRPr>
        </a:p>
      </dsp:txBody>
      <dsp:txXfrm>
        <a:off x="3850802" y="2654049"/>
        <a:ext cx="3226223" cy="720000"/>
      </dsp:txXfrm>
    </dsp:sp>
    <dsp:sp modelId="{0BA5DE39-7403-4DD3-943D-DDD3FD663C20}">
      <dsp:nvSpPr>
        <dsp:cNvPr id="0" name=""/>
        <dsp:cNvSpPr/>
      </dsp:nvSpPr>
      <dsp:spPr>
        <a:xfrm>
          <a:off x="8528826" y="818755"/>
          <a:ext cx="1451800" cy="14518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3DEC1C-FF89-48DC-9AA8-B4315AAAD1A7}">
      <dsp:nvSpPr>
        <dsp:cNvPr id="0" name=""/>
        <dsp:cNvSpPr/>
      </dsp:nvSpPr>
      <dsp:spPr>
        <a:xfrm>
          <a:off x="7641615"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pPr>
          <a:r>
            <a:rPr lang="en-GB" sz="3600" kern="1200" dirty="0">
              <a:latin typeface="Century Gothic" panose="020B0502020202020204" pitchFamily="34" charset="0"/>
            </a:rPr>
            <a:t>Humidity </a:t>
          </a:r>
          <a:endParaRPr lang="en-US" sz="3600" kern="1200" dirty="0">
            <a:latin typeface="Century Gothic" panose="020B0502020202020204" pitchFamily="34" charset="0"/>
          </a:endParaRPr>
        </a:p>
      </dsp:txBody>
      <dsp:txXfrm>
        <a:off x="7641615" y="2654049"/>
        <a:ext cx="3226223"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png>
</file>

<file path=ppt/media/image2.png>
</file>

<file path=ppt/media/image3.png>
</file>

<file path=ppt/media/image4.jpeg>
</file>

<file path=ppt/media/image5.jpeg>
</file>

<file path=ppt/media/image6.png>
</file>

<file path=ppt/media/image7.svg>
</file>

<file path=ppt/media/image8.png>
</file>

<file path=ppt/media/image9.sv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F64A08-DC88-40ED-A39A-04BD0852EE14}" type="datetimeFigureOut">
              <a:rPr lang="en-GB" smtClean="0"/>
              <a:t>07/06/2021</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B53033-BCDD-41E0-A9C1-E3E3AC20DBB6}" type="slidenum">
              <a:rPr lang="en-GB" smtClean="0"/>
              <a:t>‹#›</a:t>
            </a:fld>
            <a:endParaRPr lang="en-GB" dirty="0"/>
          </a:p>
        </p:txBody>
      </p:sp>
    </p:spTree>
    <p:extLst>
      <p:ext uri="{BB962C8B-B14F-4D97-AF65-F5344CB8AC3E}">
        <p14:creationId xmlns:p14="http://schemas.microsoft.com/office/powerpoint/2010/main" val="215561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endParaRPr lang="en-GB" sz="1800" dirty="0">
              <a:effectLst/>
              <a:latin typeface="Century Gothic" panose="020B050202020202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46B53033-BCDD-41E0-A9C1-E3E3AC20DBB6}" type="slidenum">
              <a:rPr lang="en-GB" smtClean="0"/>
              <a:t>1</a:t>
            </a:fld>
            <a:endParaRPr lang="en-GB" dirty="0"/>
          </a:p>
        </p:txBody>
      </p:sp>
    </p:spTree>
    <p:extLst>
      <p:ext uri="{BB962C8B-B14F-4D97-AF65-F5344CB8AC3E}">
        <p14:creationId xmlns:p14="http://schemas.microsoft.com/office/powerpoint/2010/main" val="470756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Century Gothic" panose="020B0502020202020204" pitchFamily="34" charset="0"/>
                <a:ea typeface="Calibri" panose="020F0502020204030204" pitchFamily="34" charset="0"/>
                <a:cs typeface="Arial" panose="020B0604020202020204" pitchFamily="34" charset="0"/>
              </a:rPr>
              <a:t>This research explored the advantages of beekeepers’ usage of the Internet of Things or more accurately Internet of Bees. Previous studies have focused on data collection and user needs, the approach to focus on user understanding and data simplification through the utilisation of sensors in the beekeeping field. This research illustrated how beekeepers as users might benefit from the adoption of Internet of Things sensors and the value, they may obtain from them. This research project aimed to analyse the data from Kaggle and create a predictive algorithm that predicts relevant parameters that beekeepers require such as weight increase based on temperature, humidity, and flow. The project also aimed to create an effective and sustainable solution for beekeepers to better manage their apiaries with minimum colony loss by embedding IoT sensors and machine learning into hives to forecast factors that beekeepers spend the majority of their time analysing. The primary aim was to identify and plan what beekeepers require, identify what information is important to them and whether or not any solutions may assist them while being cost-effective and efficient. </a:t>
            </a:r>
            <a:r>
              <a:rPr lang="en-GB" sz="1800">
                <a:effectLst/>
                <a:latin typeface="Century Gothic" panose="020B0502020202020204" pitchFamily="34" charset="0"/>
                <a:ea typeface="Calibri" panose="020F0502020204030204" pitchFamily="34" charset="0"/>
                <a:cs typeface="Arial" panose="020B0604020202020204" pitchFamily="34" charset="0"/>
              </a:rPr>
              <a:t>These are some of the many areas researched and findings documented regarding IoT and beehives, in addition to, comprehending data obtained from two hives in Germany from 2017 to 2019, which broadened the scope of the research problem and aided in gaining an initial comprehensive understanding of the factors that affect bees.  </a:t>
            </a:r>
          </a:p>
          <a:p>
            <a:endParaRPr lang="en-GB" dirty="0"/>
          </a:p>
        </p:txBody>
      </p:sp>
      <p:sp>
        <p:nvSpPr>
          <p:cNvPr id="4" name="Slide Number Placeholder 3"/>
          <p:cNvSpPr>
            <a:spLocks noGrp="1"/>
          </p:cNvSpPr>
          <p:nvPr>
            <p:ph type="sldNum" sz="quarter" idx="5"/>
          </p:nvPr>
        </p:nvSpPr>
        <p:spPr/>
        <p:txBody>
          <a:bodyPr/>
          <a:lstStyle/>
          <a:p>
            <a:fld id="{46B53033-BCDD-41E0-A9C1-E3E3AC20DBB6}" type="slidenum">
              <a:rPr lang="en-GB" smtClean="0"/>
              <a:t>2</a:t>
            </a:fld>
            <a:endParaRPr lang="en-GB" dirty="0"/>
          </a:p>
        </p:txBody>
      </p:sp>
    </p:spTree>
    <p:extLst>
      <p:ext uri="{BB962C8B-B14F-4D97-AF65-F5344CB8AC3E}">
        <p14:creationId xmlns:p14="http://schemas.microsoft.com/office/powerpoint/2010/main" val="2830881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6B53033-BCDD-41E0-A9C1-E3E3AC20DBB6}" type="slidenum">
              <a:rPr lang="en-GB" smtClean="0"/>
              <a:t>4</a:t>
            </a:fld>
            <a:endParaRPr lang="en-GB" dirty="0"/>
          </a:p>
        </p:txBody>
      </p:sp>
    </p:spTree>
    <p:extLst>
      <p:ext uri="{BB962C8B-B14F-4D97-AF65-F5344CB8AC3E}">
        <p14:creationId xmlns:p14="http://schemas.microsoft.com/office/powerpoint/2010/main" val="4812323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dirty="0">
                <a:effectLst/>
                <a:latin typeface="Century Gothic" panose="020B0502020202020204" pitchFamily="34" charset="0"/>
                <a:ea typeface="Calibri" panose="020F0502020204030204" pitchFamily="34" charset="0"/>
                <a:cs typeface="Arial" panose="020B0604020202020204" pitchFamily="34" charset="0"/>
              </a:rPr>
              <a:t>shows that May and June have the greatest temperatures but the lowest humidity. Higher temperatures cause bees to work and increase the hive weight, which is the result of them producing more honey. Weight increase means honey production “more honey” and weight begins to rise in June, just as flowers blossom. Low humidity and high temperatures are needed to increase bee’s activity and production which has been proven by many different studies </a:t>
            </a:r>
            <a:endParaRPr lang="en-GB" dirty="0"/>
          </a:p>
        </p:txBody>
      </p:sp>
      <p:sp>
        <p:nvSpPr>
          <p:cNvPr id="4" name="Slide Number Placeholder 3"/>
          <p:cNvSpPr>
            <a:spLocks noGrp="1"/>
          </p:cNvSpPr>
          <p:nvPr>
            <p:ph type="sldNum" sz="quarter" idx="5"/>
          </p:nvPr>
        </p:nvSpPr>
        <p:spPr/>
        <p:txBody>
          <a:bodyPr/>
          <a:lstStyle/>
          <a:p>
            <a:fld id="{46B53033-BCDD-41E0-A9C1-E3E3AC20DBB6}" type="slidenum">
              <a:rPr lang="en-GB" smtClean="0"/>
              <a:t>6</a:t>
            </a:fld>
            <a:endParaRPr lang="en-GB" dirty="0"/>
          </a:p>
        </p:txBody>
      </p:sp>
    </p:spTree>
    <p:extLst>
      <p:ext uri="{BB962C8B-B14F-4D97-AF65-F5344CB8AC3E}">
        <p14:creationId xmlns:p14="http://schemas.microsoft.com/office/powerpoint/2010/main" val="1109302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6B53033-BCDD-41E0-A9C1-E3E3AC20DBB6}" type="slidenum">
              <a:rPr lang="en-GB" smtClean="0"/>
              <a:t>7</a:t>
            </a:fld>
            <a:endParaRPr lang="en-GB" dirty="0"/>
          </a:p>
        </p:txBody>
      </p:sp>
    </p:spTree>
    <p:extLst>
      <p:ext uri="{BB962C8B-B14F-4D97-AF65-F5344CB8AC3E}">
        <p14:creationId xmlns:p14="http://schemas.microsoft.com/office/powerpoint/2010/main" val="1845451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3068313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4153972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2066731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2768138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2908068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3680233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2205683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10846185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3884238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3538957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64E4AF9-0185-4D58-A8A3-4A2BCFA05157}" type="datetimeFigureOut">
              <a:rPr lang="en-GB" smtClean="0"/>
              <a:t>07/06/2021</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5EC25D16-F84B-4E82-8735-918EFA6B38A2}" type="slidenum">
              <a:rPr lang="en-GB" smtClean="0"/>
              <a:t>‹#›</a:t>
            </a:fld>
            <a:endParaRPr lang="en-GB" dirty="0"/>
          </a:p>
        </p:txBody>
      </p:sp>
    </p:spTree>
    <p:extLst>
      <p:ext uri="{BB962C8B-B14F-4D97-AF65-F5344CB8AC3E}">
        <p14:creationId xmlns:p14="http://schemas.microsoft.com/office/powerpoint/2010/main" val="1360744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4E4AF9-0185-4D58-A8A3-4A2BCFA05157}" type="datetimeFigureOut">
              <a:rPr lang="en-GB" smtClean="0"/>
              <a:t>07/06/2021</a:t>
            </a:fld>
            <a:endParaRPr lang="en-GB"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C25D16-F84B-4E82-8735-918EFA6B38A2}" type="slidenum">
              <a:rPr lang="en-GB" smtClean="0"/>
              <a:t>‹#›</a:t>
            </a:fld>
            <a:endParaRPr lang="en-GB" dirty="0"/>
          </a:p>
        </p:txBody>
      </p:sp>
    </p:spTree>
    <p:extLst>
      <p:ext uri="{BB962C8B-B14F-4D97-AF65-F5344CB8AC3E}">
        <p14:creationId xmlns:p14="http://schemas.microsoft.com/office/powerpoint/2010/main" val="177475211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57A2982-711A-43E9-B4DB-D76002E28070}"/>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rot="2076836">
            <a:off x="-219064" y="4251880"/>
            <a:ext cx="2089500" cy="2957472"/>
          </a:xfrm>
          <a:prstGeom prst="rect">
            <a:avLst/>
          </a:prstGeom>
          <a:noFill/>
          <a:ln>
            <a:noFill/>
          </a:ln>
        </p:spPr>
      </p:pic>
      <p:pic>
        <p:nvPicPr>
          <p:cNvPr id="5" name="Picture 4">
            <a:extLst>
              <a:ext uri="{FF2B5EF4-FFF2-40B4-BE49-F238E27FC236}">
                <a16:creationId xmlns:a16="http://schemas.microsoft.com/office/drawing/2014/main" id="{275AB22F-B13F-48F3-B745-80FD0351ACE5}"/>
              </a:ext>
            </a:extLst>
          </p:cNvPr>
          <p:cNvPicPr/>
          <p:nvPr/>
        </p:nvPicPr>
        <p:blipFill rotWithShape="1">
          <a:blip r:embed="rId6" cstate="print">
            <a:extLst>
              <a:ext uri="{28A0092B-C50C-407E-A947-70E740481C1C}">
                <a14:useLocalDpi xmlns:a14="http://schemas.microsoft.com/office/drawing/2010/main" val="0"/>
              </a:ext>
            </a:extLst>
          </a:blip>
          <a:srcRect b="70939"/>
          <a:stretch/>
        </p:blipFill>
        <p:spPr bwMode="auto">
          <a:xfrm>
            <a:off x="-1" y="0"/>
            <a:ext cx="12195563" cy="3036816"/>
          </a:xfrm>
          <a:prstGeom prst="rect">
            <a:avLst/>
          </a:prstGeom>
          <a:noFill/>
          <a:ln>
            <a:noFill/>
          </a:ln>
          <a:extLst>
            <a:ext uri="{53640926-AAD7-44D8-BBD7-CCE9431645EC}">
              <a14:shadowObscured xmlns:a14="http://schemas.microsoft.com/office/drawing/2010/main"/>
            </a:ext>
          </a:extLst>
        </p:spPr>
      </p:pic>
      <p:sp>
        <p:nvSpPr>
          <p:cNvPr id="8" name="Rectangle 7">
            <a:extLst>
              <a:ext uri="{FF2B5EF4-FFF2-40B4-BE49-F238E27FC236}">
                <a16:creationId xmlns:a16="http://schemas.microsoft.com/office/drawing/2014/main" id="{CDC07DF3-A419-4815-BCD2-F6F6DC971F5A}"/>
              </a:ext>
            </a:extLst>
          </p:cNvPr>
          <p:cNvSpPr/>
          <p:nvPr/>
        </p:nvSpPr>
        <p:spPr>
          <a:xfrm flipH="1">
            <a:off x="9436156" y="5553273"/>
            <a:ext cx="45085" cy="123761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dirty="0"/>
          </a:p>
        </p:txBody>
      </p:sp>
      <p:sp>
        <p:nvSpPr>
          <p:cNvPr id="9" name="Text Box 2">
            <a:extLst>
              <a:ext uri="{FF2B5EF4-FFF2-40B4-BE49-F238E27FC236}">
                <a16:creationId xmlns:a16="http://schemas.microsoft.com/office/drawing/2014/main" id="{36C7E45C-DE17-4CFD-83F5-0C74A4AD0F58}"/>
              </a:ext>
            </a:extLst>
          </p:cNvPr>
          <p:cNvSpPr txBox="1">
            <a:spLocks noChangeArrowheads="1"/>
          </p:cNvSpPr>
          <p:nvPr/>
        </p:nvSpPr>
        <p:spPr bwMode="auto">
          <a:xfrm>
            <a:off x="9436791" y="5725358"/>
            <a:ext cx="2748280" cy="876300"/>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1100" b="1" dirty="0">
                <a:effectLst/>
                <a:latin typeface="Century Gothic" panose="020B0502020202020204" pitchFamily="34" charset="0"/>
                <a:ea typeface="Calibri" panose="020F0502020204030204" pitchFamily="34" charset="0"/>
                <a:cs typeface="Arial" panose="020B0604020202020204" pitchFamily="34" charset="0"/>
              </a:rPr>
              <a:t>Author: Ahmed Bazina</a:t>
            </a:r>
            <a:endParaRPr lang="en-GB" sz="1100" dirty="0">
              <a:effectLst/>
              <a:latin typeface="Century Gothic" panose="020B0502020202020204" pitchFamily="34" charset="0"/>
              <a:ea typeface="Calibri" panose="020F0502020204030204" pitchFamily="34" charset="0"/>
              <a:cs typeface="Arial" panose="020B0604020202020204" pitchFamily="34" charset="0"/>
            </a:endParaRPr>
          </a:p>
          <a:p>
            <a:pPr>
              <a:lnSpc>
                <a:spcPct val="107000"/>
              </a:lnSpc>
              <a:spcAft>
                <a:spcPts val="800"/>
              </a:spcAft>
            </a:pPr>
            <a:r>
              <a:rPr lang="en-GB" sz="1100" b="1" dirty="0">
                <a:effectLst/>
                <a:latin typeface="Century Gothic" panose="020B0502020202020204" pitchFamily="34" charset="0"/>
                <a:ea typeface="Calibri" panose="020F0502020204030204" pitchFamily="34" charset="0"/>
                <a:cs typeface="Arial" panose="020B0604020202020204" pitchFamily="34" charset="0"/>
              </a:rPr>
              <a:t>Student No: ST20119000</a:t>
            </a:r>
            <a:endParaRPr lang="en-GB" sz="1100" dirty="0">
              <a:effectLst/>
              <a:latin typeface="Century Gothic" panose="020B0502020202020204" pitchFamily="34" charset="0"/>
              <a:ea typeface="Calibri" panose="020F0502020204030204" pitchFamily="34" charset="0"/>
              <a:cs typeface="Arial" panose="020B0604020202020204" pitchFamily="34" charset="0"/>
            </a:endParaRPr>
          </a:p>
          <a:p>
            <a:pPr>
              <a:lnSpc>
                <a:spcPct val="107000"/>
              </a:lnSpc>
              <a:spcAft>
                <a:spcPts val="800"/>
              </a:spcAft>
            </a:pPr>
            <a:r>
              <a:rPr lang="en-GB" sz="1100" b="1" dirty="0">
                <a:effectLst/>
                <a:latin typeface="Century Gothic" panose="020B0502020202020204" pitchFamily="34" charset="0"/>
                <a:ea typeface="Calibri" panose="020F0502020204030204" pitchFamily="34" charset="0"/>
                <a:cs typeface="Arial" panose="020B0604020202020204" pitchFamily="34" charset="0"/>
              </a:rPr>
              <a:t>Supervisor: Dr Thanuja Mallikarachchi</a:t>
            </a:r>
            <a:endParaRPr lang="en-GB" sz="1100" dirty="0">
              <a:effectLst/>
              <a:latin typeface="Century Gothic" panose="020B0502020202020204" pitchFamily="34" charset="0"/>
              <a:ea typeface="Calibri" panose="020F0502020204030204" pitchFamily="34" charset="0"/>
              <a:cs typeface="Arial" panose="020B0604020202020204" pitchFamily="34" charset="0"/>
            </a:endParaRPr>
          </a:p>
          <a:p>
            <a:pPr>
              <a:lnSpc>
                <a:spcPct val="107000"/>
              </a:lnSpc>
              <a:spcAft>
                <a:spcPts val="800"/>
              </a:spcAft>
            </a:pPr>
            <a:r>
              <a:rPr lang="en-GB" sz="1100" dirty="0">
                <a:effectLst/>
                <a:latin typeface="Century Gothic" panose="020B0502020202020204" pitchFamily="34" charset="0"/>
                <a:ea typeface="Calibri" panose="020F0502020204030204" pitchFamily="34" charset="0"/>
                <a:cs typeface="Arial" panose="020B0604020202020204" pitchFamily="34" charset="0"/>
              </a:rPr>
              <a:t> </a:t>
            </a:r>
          </a:p>
        </p:txBody>
      </p:sp>
      <p:sp>
        <p:nvSpPr>
          <p:cNvPr id="11" name="TextBox 10">
            <a:extLst>
              <a:ext uri="{FF2B5EF4-FFF2-40B4-BE49-F238E27FC236}">
                <a16:creationId xmlns:a16="http://schemas.microsoft.com/office/drawing/2014/main" id="{5AF39820-24BE-4DAB-8FC2-9262306683E7}"/>
              </a:ext>
            </a:extLst>
          </p:cNvPr>
          <p:cNvSpPr txBox="1"/>
          <p:nvPr/>
        </p:nvSpPr>
        <p:spPr>
          <a:xfrm>
            <a:off x="2280284" y="3440952"/>
            <a:ext cx="8844915" cy="662041"/>
          </a:xfrm>
          <a:prstGeom prst="rect">
            <a:avLst/>
          </a:prstGeom>
          <a:noFill/>
        </p:spPr>
        <p:txBody>
          <a:bodyPr wrap="square">
            <a:spAutoFit/>
          </a:bodyPr>
          <a:lstStyle/>
          <a:p>
            <a:pPr>
              <a:lnSpc>
                <a:spcPct val="107000"/>
              </a:lnSpc>
              <a:spcAft>
                <a:spcPts val="800"/>
              </a:spcAft>
            </a:pPr>
            <a:r>
              <a:rPr lang="en-US" sz="1800" b="1" dirty="0">
                <a:effectLst/>
                <a:latin typeface="Century Gothic" panose="020B0502020202020204" pitchFamily="34" charset="0"/>
                <a:ea typeface="Calibri" panose="020F0502020204030204" pitchFamily="34" charset="0"/>
                <a:cs typeface="Arial" panose="020B0604020202020204" pitchFamily="34" charset="0"/>
              </a:rPr>
              <a:t>How </a:t>
            </a:r>
            <a:r>
              <a:rPr lang="en-US" sz="1800" b="1">
                <a:effectLst/>
                <a:latin typeface="Century Gothic" panose="020B0502020202020204" pitchFamily="34" charset="0"/>
                <a:ea typeface="Calibri" panose="020F0502020204030204" pitchFamily="34" charset="0"/>
                <a:cs typeface="Arial" panose="020B0604020202020204" pitchFamily="34" charset="0"/>
              </a:rPr>
              <a:t>Can IoT </a:t>
            </a:r>
            <a:r>
              <a:rPr lang="en-US" sz="1800" b="1" dirty="0">
                <a:effectLst/>
                <a:latin typeface="Century Gothic" panose="020B0502020202020204" pitchFamily="34" charset="0"/>
                <a:ea typeface="Calibri" panose="020F0502020204030204" pitchFamily="34" charset="0"/>
                <a:cs typeface="Arial" panose="020B0604020202020204" pitchFamily="34" charset="0"/>
              </a:rPr>
              <a:t>(Sensors) &amp; Machine Learning Help Beekeepers Maintain Their Hives With Minimal Colony Loss And </a:t>
            </a:r>
            <a:r>
              <a:rPr lang="en-GB" sz="1800" b="1" dirty="0">
                <a:effectLst/>
                <a:latin typeface="Century Gothic" panose="020B0502020202020204" pitchFamily="34" charset="0"/>
                <a:ea typeface="Calibri" panose="020F0502020204030204" pitchFamily="34" charset="0"/>
                <a:cs typeface="Arial" panose="020B0604020202020204" pitchFamily="34" charset="0"/>
              </a:rPr>
              <a:t>Visualise</a:t>
            </a:r>
            <a:r>
              <a:rPr lang="en-US" sz="1800" b="1" dirty="0">
                <a:effectLst/>
                <a:latin typeface="Century Gothic" panose="020B0502020202020204" pitchFamily="34" charset="0"/>
                <a:ea typeface="Calibri" panose="020F0502020204030204" pitchFamily="34" charset="0"/>
                <a:cs typeface="Arial" panose="020B0604020202020204" pitchFamily="34" charset="0"/>
              </a:rPr>
              <a:t> The Data Collected To End User</a:t>
            </a:r>
            <a:endParaRPr lang="en-GB" sz="1100" dirty="0">
              <a:effectLst/>
              <a:latin typeface="Century Gothic" panose="020B0502020202020204" pitchFamily="34" charset="0"/>
              <a:ea typeface="Calibri" panose="020F0502020204030204" pitchFamily="34" charset="0"/>
              <a:cs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CCCAD821-DCD9-421D-9522-8C92ABD84D4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851948275"/>
      </p:ext>
    </p:extLst>
  </p:cSld>
  <p:clrMapOvr>
    <a:masterClrMapping/>
  </p:clrMapOvr>
  <mc:AlternateContent xmlns:mc="http://schemas.openxmlformats.org/markup-compatibility/2006">
    <mc:Choice xmlns:p14="http://schemas.microsoft.com/office/powerpoint/2010/main" Requires="p14">
      <p:transition spd="slow" p14:dur="2000" advTm="27061"/>
    </mc:Choice>
    <mc:Fallback>
      <p:transition spd="slow" advTm="27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2" name="Title 1">
            <a:extLst>
              <a:ext uri="{FF2B5EF4-FFF2-40B4-BE49-F238E27FC236}">
                <a16:creationId xmlns:a16="http://schemas.microsoft.com/office/drawing/2014/main" id="{4ECCA238-3546-45FD-AD2E-EC1950F611E0}"/>
              </a:ext>
            </a:extLst>
          </p:cNvPr>
          <p:cNvSpPr>
            <a:spLocks noGrp="1"/>
          </p:cNvSpPr>
          <p:nvPr>
            <p:ph type="title"/>
          </p:nvPr>
        </p:nvSpPr>
        <p:spPr>
          <a:xfrm>
            <a:off x="640080" y="325369"/>
            <a:ext cx="4368602" cy="1956841"/>
          </a:xfrm>
        </p:spPr>
        <p:txBody>
          <a:bodyPr anchor="b">
            <a:normAutofit/>
          </a:bodyPr>
          <a:lstStyle/>
          <a:p>
            <a:r>
              <a:rPr lang="en-GB" sz="5400" dirty="0">
                <a:latin typeface="Century Gothic" panose="020B0502020202020204" pitchFamily="34" charset="0"/>
              </a:rPr>
              <a:t>Problem</a:t>
            </a:r>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3B4E8507-24BD-4FC8-84DD-A19B0F46C24D}"/>
              </a:ext>
            </a:extLst>
          </p:cNvPr>
          <p:cNvSpPr>
            <a:spLocks noGrp="1"/>
          </p:cNvSpPr>
          <p:nvPr>
            <p:ph idx="1"/>
          </p:nvPr>
        </p:nvSpPr>
        <p:spPr>
          <a:xfrm>
            <a:off x="640080" y="2872899"/>
            <a:ext cx="4243589" cy="3320668"/>
          </a:xfrm>
        </p:spPr>
        <p:txBody>
          <a:bodyPr>
            <a:normAutofit/>
          </a:bodyPr>
          <a:lstStyle/>
          <a:p>
            <a:r>
              <a:rPr lang="en-GB" sz="1900" b="0" i="0" dirty="0">
                <a:effectLst/>
                <a:latin typeface="Century Gothic" panose="020B0502020202020204" pitchFamily="34" charset="0"/>
              </a:rPr>
              <a:t>Cost effective s</a:t>
            </a:r>
            <a:r>
              <a:rPr lang="en-GB" sz="1900" dirty="0">
                <a:latin typeface="Century Gothic" panose="020B0502020202020204" pitchFamily="34" charset="0"/>
              </a:rPr>
              <a:t>olution for beekeepers</a:t>
            </a:r>
          </a:p>
          <a:p>
            <a:r>
              <a:rPr lang="en-GB" sz="1900" b="0" i="0" dirty="0">
                <a:effectLst/>
                <a:latin typeface="Century Gothic" panose="020B0502020202020204" pitchFamily="34" charset="0"/>
              </a:rPr>
              <a:t>What does the collected data mean</a:t>
            </a:r>
            <a:r>
              <a:rPr lang="en-GB" sz="1900" dirty="0">
                <a:latin typeface="Century Gothic" panose="020B0502020202020204" pitchFamily="34" charset="0"/>
              </a:rPr>
              <a:t>?</a:t>
            </a:r>
          </a:p>
          <a:p>
            <a:r>
              <a:rPr lang="en-GB" sz="1900" b="0" i="0" dirty="0">
                <a:effectLst/>
                <a:latin typeface="Century Gothic" panose="020B0502020202020204" pitchFamily="34" charset="0"/>
              </a:rPr>
              <a:t>How can the data benefit the beekeeper?</a:t>
            </a:r>
          </a:p>
          <a:p>
            <a:r>
              <a:rPr lang="en-GB" sz="1900" b="0" i="0" dirty="0">
                <a:effectLst/>
                <a:latin typeface="Century Gothic" panose="020B0502020202020204" pitchFamily="34" charset="0"/>
              </a:rPr>
              <a:t>What sort of algorithm can be used?</a:t>
            </a:r>
          </a:p>
        </p:txBody>
      </p:sp>
      <p:pic>
        <p:nvPicPr>
          <p:cNvPr id="5" name="Picture 4" descr="Magnifying glass on clear background">
            <a:extLst>
              <a:ext uri="{FF2B5EF4-FFF2-40B4-BE49-F238E27FC236}">
                <a16:creationId xmlns:a16="http://schemas.microsoft.com/office/drawing/2014/main" id="{67072F65-0DA8-48F3-A9CB-797DBEDFF673}"/>
              </a:ext>
            </a:extLst>
          </p:cNvPr>
          <p:cNvPicPr>
            <a:picLocks noChangeAspect="1"/>
          </p:cNvPicPr>
          <p:nvPr/>
        </p:nvPicPr>
        <p:blipFill rotWithShape="1">
          <a:blip r:embed="rId5"/>
          <a:srcRect l="29136" r="391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4" name="Audio 3">
            <a:hlinkClick r:id="" action="ppaction://media"/>
            <a:extLst>
              <a:ext uri="{FF2B5EF4-FFF2-40B4-BE49-F238E27FC236}">
                <a16:creationId xmlns:a16="http://schemas.microsoft.com/office/drawing/2014/main" id="{8F475A57-C16A-4D3E-AF05-29AB060FE6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24174111"/>
      </p:ext>
    </p:extLst>
  </p:cSld>
  <p:clrMapOvr>
    <a:masterClrMapping/>
  </p:clrMapOvr>
  <mc:AlternateContent xmlns:mc="http://schemas.openxmlformats.org/markup-compatibility/2006">
    <mc:Choice xmlns:p14="http://schemas.microsoft.com/office/powerpoint/2010/main" Requires="p14">
      <p:transition spd="slow" p14:dur="2000" advTm="96976"/>
    </mc:Choice>
    <mc:Fallback>
      <p:transition spd="slow" advTm="969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D935"/>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Light bulb on yellow background with sketched light beams and cord">
            <a:extLst>
              <a:ext uri="{FF2B5EF4-FFF2-40B4-BE49-F238E27FC236}">
                <a16:creationId xmlns:a16="http://schemas.microsoft.com/office/drawing/2014/main" id="{70A8AB1C-9D87-4626-9AF0-87FEC27A7040}"/>
              </a:ext>
            </a:extLst>
          </p:cNvPr>
          <p:cNvPicPr>
            <a:picLocks noChangeAspect="1"/>
          </p:cNvPicPr>
          <p:nvPr/>
        </p:nvPicPr>
        <p:blipFill rotWithShape="1">
          <a:blip r:embed="rId4"/>
          <a:srcRect t="8537"/>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523F9FA-2502-41EA-A8CD-4B072EFE343A}"/>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dirty="0">
                <a:solidFill>
                  <a:srgbClr val="FFFFFF"/>
                </a:solidFill>
                <a:latin typeface="Century Gothic" panose="020B0502020202020204" pitchFamily="34" charset="0"/>
              </a:rPr>
              <a:t>Findings</a:t>
            </a:r>
          </a:p>
        </p:txBody>
      </p:sp>
      <p:pic>
        <p:nvPicPr>
          <p:cNvPr id="3" name="Audio 2">
            <a:hlinkClick r:id="" action="ppaction://media"/>
            <a:extLst>
              <a:ext uri="{FF2B5EF4-FFF2-40B4-BE49-F238E27FC236}">
                <a16:creationId xmlns:a16="http://schemas.microsoft.com/office/drawing/2014/main" id="{D0255435-37C5-441E-9220-CE51C61782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687539868"/>
      </p:ext>
    </p:extLst>
  </p:cSld>
  <p:clrMapOvr>
    <a:masterClrMapping/>
  </p:clrMapOvr>
  <mc:AlternateContent xmlns:mc="http://schemas.openxmlformats.org/markup-compatibility/2006">
    <mc:Choice xmlns:p14="http://schemas.microsoft.com/office/powerpoint/2010/main" Requires="p14">
      <p:transition spd="slow" p14:dur="2000" advTm="3516"/>
    </mc:Choice>
    <mc:Fallback>
      <p:transition spd="slow" advTm="35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A4847155-1133-4F3C-86D9-B3235E6B3F9F}"/>
              </a:ext>
            </a:extLst>
          </p:cNvPr>
          <p:cNvSpPr/>
          <p:nvPr/>
        </p:nvSpPr>
        <p:spPr>
          <a:xfrm>
            <a:off x="-2" y="0"/>
            <a:ext cx="12191998" cy="1655854"/>
          </a:xfrm>
          <a:prstGeom prst="rect">
            <a:avLst/>
          </a:prstGeom>
          <a:solidFill>
            <a:srgbClr val="F6D9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DC7FCFF3-F65C-4E46-8A7B-F09CFEFD7A05}"/>
              </a:ext>
            </a:extLst>
          </p:cNvPr>
          <p:cNvSpPr>
            <a:spLocks noGrp="1"/>
          </p:cNvSpPr>
          <p:nvPr>
            <p:ph type="title"/>
          </p:nvPr>
        </p:nvSpPr>
        <p:spPr>
          <a:xfrm>
            <a:off x="1371597" y="348865"/>
            <a:ext cx="10044023" cy="877729"/>
          </a:xfrm>
        </p:spPr>
        <p:txBody>
          <a:bodyPr anchor="ctr">
            <a:normAutofit/>
          </a:bodyPr>
          <a:lstStyle/>
          <a:p>
            <a:r>
              <a:rPr lang="en-GB" sz="4500" dirty="0">
                <a:latin typeface="Century Gothic" panose="020B0502020202020204" pitchFamily="34" charset="0"/>
              </a:rPr>
              <a:t>Correlation	</a:t>
            </a:r>
          </a:p>
        </p:txBody>
      </p:sp>
      <p:graphicFrame>
        <p:nvGraphicFramePr>
          <p:cNvPr id="55" name="Content Placeholder 2">
            <a:extLst>
              <a:ext uri="{FF2B5EF4-FFF2-40B4-BE49-F238E27FC236}">
                <a16:creationId xmlns:a16="http://schemas.microsoft.com/office/drawing/2014/main" id="{8D92951F-D61B-4584-AC33-EA8A8140F725}"/>
              </a:ext>
            </a:extLst>
          </p:cNvPr>
          <p:cNvGraphicFramePr>
            <a:graphicFrameLocks noGrp="1"/>
          </p:cNvGraphicFramePr>
          <p:nvPr>
            <p:ph idx="1"/>
            <p:extLst>
              <p:ext uri="{D42A27DB-BD31-4B8C-83A1-F6EECF244321}">
                <p14:modId xmlns:p14="http://schemas.microsoft.com/office/powerpoint/2010/main" val="360373367"/>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9999DC81-ADA0-489D-AF47-11A186EE3BD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677232288"/>
      </p:ext>
    </p:extLst>
  </p:cSld>
  <p:clrMapOvr>
    <a:masterClrMapping/>
  </p:clrMapOvr>
  <mc:AlternateContent xmlns:mc="http://schemas.openxmlformats.org/markup-compatibility/2006">
    <mc:Choice xmlns:p14="http://schemas.microsoft.com/office/powerpoint/2010/main" Requires="p14">
      <p:transition spd="slow" p14:dur="2000" advTm="5350"/>
    </mc:Choice>
    <mc:Fallback>
      <p:transition spd="slow" advTm="5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33AE72-5978-4256-BB78-73518C05D6FF}"/>
              </a:ext>
            </a:extLst>
          </p:cNvPr>
          <p:cNvSpPr/>
          <p:nvPr/>
        </p:nvSpPr>
        <p:spPr>
          <a:xfrm rot="2545566">
            <a:off x="970919" y="-1727555"/>
            <a:ext cx="1436915" cy="6963631"/>
          </a:xfrm>
          <a:prstGeom prst="rect">
            <a:avLst/>
          </a:prstGeom>
          <a:solidFill>
            <a:srgbClr val="F6D9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4" name="Picture 3">
            <a:extLst>
              <a:ext uri="{FF2B5EF4-FFF2-40B4-BE49-F238E27FC236}">
                <a16:creationId xmlns:a16="http://schemas.microsoft.com/office/drawing/2014/main" id="{1175FFAD-607A-41D0-AFDD-7CCA04DF429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133596" y="797794"/>
            <a:ext cx="6554593" cy="5586941"/>
          </a:xfrm>
          <a:prstGeom prst="rect">
            <a:avLst/>
          </a:prstGeom>
          <a:noFill/>
          <a:ln>
            <a:noFill/>
          </a:ln>
        </p:spPr>
      </p:pic>
      <p:sp>
        <p:nvSpPr>
          <p:cNvPr id="6" name="TextBox 5">
            <a:extLst>
              <a:ext uri="{FF2B5EF4-FFF2-40B4-BE49-F238E27FC236}">
                <a16:creationId xmlns:a16="http://schemas.microsoft.com/office/drawing/2014/main" id="{28087EE0-6FD3-4421-8E94-D87DAF25D3FF}"/>
              </a:ext>
            </a:extLst>
          </p:cNvPr>
          <p:cNvSpPr txBox="1"/>
          <p:nvPr/>
        </p:nvSpPr>
        <p:spPr>
          <a:xfrm rot="18772019">
            <a:off x="-764938" y="1194710"/>
            <a:ext cx="5358408" cy="784830"/>
          </a:xfrm>
          <a:prstGeom prst="rect">
            <a:avLst/>
          </a:prstGeom>
          <a:noFill/>
        </p:spPr>
        <p:txBody>
          <a:bodyPr wrap="square" rtlCol="0">
            <a:spAutoFit/>
          </a:bodyPr>
          <a:lstStyle/>
          <a:p>
            <a:r>
              <a:rPr lang="en-GB" sz="4500" dirty="0">
                <a:latin typeface="Century Gothic" panose="020B0502020202020204" pitchFamily="34" charset="0"/>
              </a:rPr>
              <a:t>Heatmap Matrix</a:t>
            </a:r>
          </a:p>
        </p:txBody>
      </p:sp>
      <p:pic>
        <p:nvPicPr>
          <p:cNvPr id="2" name="Audio 1">
            <a:hlinkClick r:id="" action="ppaction://media"/>
            <a:extLst>
              <a:ext uri="{FF2B5EF4-FFF2-40B4-BE49-F238E27FC236}">
                <a16:creationId xmlns:a16="http://schemas.microsoft.com/office/drawing/2014/main" id="{56793B01-DADA-40C9-A024-97E6D292E5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229647132"/>
      </p:ext>
    </p:extLst>
  </p:cSld>
  <p:clrMapOvr>
    <a:masterClrMapping/>
  </p:clrMapOvr>
  <mc:AlternateContent xmlns:mc="http://schemas.openxmlformats.org/markup-compatibility/2006">
    <mc:Choice xmlns:p14="http://schemas.microsoft.com/office/powerpoint/2010/main" Requires="p14">
      <p:transition spd="slow" p14:dur="2000" advTm="79445"/>
    </mc:Choice>
    <mc:Fallback>
      <p:transition spd="slow" advTm="79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Chart, line chart&#10;&#10;Description automatically generated">
            <a:extLst>
              <a:ext uri="{FF2B5EF4-FFF2-40B4-BE49-F238E27FC236}">
                <a16:creationId xmlns:a16="http://schemas.microsoft.com/office/drawing/2014/main" id="{81C7ED2C-33D2-4626-8D7B-856F7D5BE562}"/>
              </a:ext>
            </a:extLst>
          </p:cNvPr>
          <p:cNvPicPr>
            <a:picLocks noGrp="1"/>
          </p:cNvPicPr>
          <p:nvPr>
            <p:ph idx="1"/>
          </p:nvPr>
        </p:nvPicPr>
        <p:blipFill>
          <a:blip r:embed="rId5">
            <a:extLst>
              <a:ext uri="{28A0092B-C50C-407E-A947-70E740481C1C}">
                <a14:useLocalDpi xmlns:a14="http://schemas.microsoft.com/office/drawing/2010/main" val="0"/>
              </a:ext>
            </a:extLst>
          </a:blip>
          <a:stretch>
            <a:fillRect/>
          </a:stretch>
        </p:blipFill>
        <p:spPr bwMode="auto">
          <a:xfrm>
            <a:off x="1433491" y="998876"/>
            <a:ext cx="8704789" cy="5571065"/>
          </a:xfrm>
          <a:prstGeom prst="rect">
            <a:avLst/>
          </a:prstGeom>
          <a:noFill/>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213FE76-023C-4F8E-9D2B-947BD4B734B8}"/>
              </a:ext>
            </a:extLst>
          </p:cNvPr>
          <p:cNvSpPr txBox="1"/>
          <p:nvPr/>
        </p:nvSpPr>
        <p:spPr>
          <a:xfrm>
            <a:off x="2736487" y="621686"/>
            <a:ext cx="6098796" cy="400110"/>
          </a:xfrm>
          <a:prstGeom prst="rect">
            <a:avLst/>
          </a:prstGeom>
          <a:noFill/>
        </p:spPr>
        <p:txBody>
          <a:bodyPr wrap="square">
            <a:spAutoFit/>
          </a:bodyPr>
          <a:lstStyle/>
          <a:p>
            <a:r>
              <a:rPr lang="en-GB" sz="2000" dirty="0">
                <a:effectLst/>
                <a:latin typeface="Century Gothic" panose="020B0502020202020204" pitchFamily="34" charset="0"/>
                <a:ea typeface="Calibri" panose="020F0502020204030204" pitchFamily="34" charset="0"/>
                <a:cs typeface="Arial" panose="020B0604020202020204" pitchFamily="34" charset="0"/>
              </a:rPr>
              <a:t>Temperature, Weight</a:t>
            </a:r>
            <a:r>
              <a:rPr lang="en-GB" sz="2000" dirty="0">
                <a:latin typeface="Century Gothic" panose="020B0502020202020204" pitchFamily="34" charset="0"/>
                <a:ea typeface="Calibri" panose="020F0502020204030204" pitchFamily="34" charset="0"/>
                <a:cs typeface="Arial" panose="020B0604020202020204" pitchFamily="34" charset="0"/>
              </a:rPr>
              <a:t> &amp; H</a:t>
            </a:r>
            <a:r>
              <a:rPr lang="en-GB" sz="2000" dirty="0">
                <a:effectLst/>
                <a:latin typeface="Century Gothic" panose="020B0502020202020204" pitchFamily="34" charset="0"/>
                <a:ea typeface="Calibri" panose="020F0502020204030204" pitchFamily="34" charset="0"/>
                <a:cs typeface="Arial" panose="020B0604020202020204" pitchFamily="34" charset="0"/>
              </a:rPr>
              <a:t>umidity Correlation</a:t>
            </a:r>
            <a:endParaRPr lang="en-GB" sz="2000" dirty="0"/>
          </a:p>
        </p:txBody>
      </p:sp>
      <p:pic>
        <p:nvPicPr>
          <p:cNvPr id="2" name="Audio 1">
            <a:hlinkClick r:id="" action="ppaction://media"/>
            <a:extLst>
              <a:ext uri="{FF2B5EF4-FFF2-40B4-BE49-F238E27FC236}">
                <a16:creationId xmlns:a16="http://schemas.microsoft.com/office/drawing/2014/main" id="{84C6557E-1B33-480E-A7CD-D3BBC78D60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117575340"/>
      </p:ext>
    </p:extLst>
  </p:cSld>
  <p:clrMapOvr>
    <a:masterClrMapping/>
  </p:clrMapOvr>
  <mc:AlternateContent xmlns:mc="http://schemas.openxmlformats.org/markup-compatibility/2006">
    <mc:Choice xmlns:p14="http://schemas.microsoft.com/office/powerpoint/2010/main" Requires="p14">
      <p:transition spd="slow" p14:dur="2000" advTm="111581"/>
    </mc:Choice>
    <mc:Fallback>
      <p:transition spd="slow" advTm="111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on clear background">
            <a:extLst>
              <a:ext uri="{FF2B5EF4-FFF2-40B4-BE49-F238E27FC236}">
                <a16:creationId xmlns:a16="http://schemas.microsoft.com/office/drawing/2014/main" id="{65F0ED5E-A21D-4CA3-B12C-3DB7EDEB804B}"/>
              </a:ext>
            </a:extLst>
          </p:cNvPr>
          <p:cNvPicPr>
            <a:picLocks noChangeAspect="1"/>
          </p:cNvPicPr>
          <p:nvPr/>
        </p:nvPicPr>
        <p:blipFill rotWithShape="1">
          <a:blip r:embed="rId5">
            <a:alphaModFix amt="50000"/>
          </a:blip>
          <a:srcRect r="-1" b="15708"/>
          <a:stretch/>
        </p:blipFill>
        <p:spPr>
          <a:xfrm>
            <a:off x="20" y="10"/>
            <a:ext cx="12188930" cy="6857990"/>
          </a:xfrm>
          <a:prstGeom prst="rect">
            <a:avLst/>
          </a:prstGeom>
        </p:spPr>
      </p:pic>
      <p:sp>
        <p:nvSpPr>
          <p:cNvPr id="2" name="Title 1">
            <a:extLst>
              <a:ext uri="{FF2B5EF4-FFF2-40B4-BE49-F238E27FC236}">
                <a16:creationId xmlns:a16="http://schemas.microsoft.com/office/drawing/2014/main" id="{549A9900-EAF4-4B8E-9654-58D35080FE56}"/>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a:solidFill>
                  <a:srgbClr val="FFFFFF"/>
                </a:solidFill>
              </a:rPr>
              <a:t>Thank you </a:t>
            </a:r>
          </a:p>
        </p:txBody>
      </p:sp>
      <p:sp>
        <p:nvSpPr>
          <p:cNvPr id="18"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41777998-B78E-4F68-B4A4-67DBBFBB737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173410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3887"/>
    </mc:Choice>
    <mc:Fallback>
      <p:transition spd="slow" advTm="3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154</TotalTime>
  <Words>417</Words>
  <Application>Microsoft Office PowerPoint</Application>
  <PresentationFormat>Widescreen</PresentationFormat>
  <Paragraphs>25</Paragraphs>
  <Slides>7</Slides>
  <Notes>5</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Century Gothic</vt:lpstr>
      <vt:lpstr>Office Theme</vt:lpstr>
      <vt:lpstr>PowerPoint Presentation</vt:lpstr>
      <vt:lpstr>Problem</vt:lpstr>
      <vt:lpstr>Findings</vt:lpstr>
      <vt:lpstr>Correlation </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Bazina</dc:creator>
  <cp:lastModifiedBy>Ahmed Bazina</cp:lastModifiedBy>
  <cp:revision>1</cp:revision>
  <dcterms:created xsi:type="dcterms:W3CDTF">2021-06-07T03:20:45Z</dcterms:created>
  <dcterms:modified xsi:type="dcterms:W3CDTF">2021-06-07T12:30:40Z</dcterms:modified>
</cp:coreProperties>
</file>

<file path=docProps/thumbnail.jpeg>
</file>